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4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3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8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0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64E33-2CF3-4395-8B9F-FF39082DB2E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AF2C-8221-4DAA-96DD-A06B47C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7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1960’s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Kennedy Years part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89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4928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What did the Soviet leader, Nikita </a:t>
            </a:r>
            <a:r>
              <a:rPr lang="en-US" sz="3200" dirty="0" err="1" smtClean="0"/>
              <a:t>Krushchev</a:t>
            </a:r>
            <a:r>
              <a:rPr lang="en-US" sz="3200" dirty="0" smtClean="0"/>
              <a:t>, decide to do in 1962, a year after the failed Bay of Pigs invasion?</a:t>
            </a:r>
          </a:p>
          <a:p>
            <a:endParaRPr lang="en-US" sz="3200" dirty="0"/>
          </a:p>
          <a:p>
            <a:r>
              <a:rPr lang="en-US" sz="3200" dirty="0" smtClean="0"/>
              <a:t>2. How did we find out about it? </a:t>
            </a:r>
          </a:p>
          <a:p>
            <a:endParaRPr lang="en-US" sz="3200" dirty="0"/>
          </a:p>
          <a:p>
            <a:r>
              <a:rPr lang="en-US" sz="3200" dirty="0" smtClean="0"/>
              <a:t>3. What did it look like </a:t>
            </a:r>
            <a:r>
              <a:rPr lang="en-US" sz="3200" dirty="0" err="1" smtClean="0"/>
              <a:t>Krushchev</a:t>
            </a:r>
            <a:r>
              <a:rPr lang="en-US" sz="3200" dirty="0" smtClean="0"/>
              <a:t> was trying to do?</a:t>
            </a:r>
          </a:p>
          <a:p>
            <a:endParaRPr lang="en-US" sz="3200" dirty="0"/>
          </a:p>
          <a:p>
            <a:r>
              <a:rPr lang="en-US" sz="3200" dirty="0" smtClean="0"/>
              <a:t>4. What did Kennedy go on television to tell the American people about the situation? </a:t>
            </a:r>
          </a:p>
          <a:p>
            <a:endParaRPr lang="en-US" sz="3200" dirty="0"/>
          </a:p>
          <a:p>
            <a:r>
              <a:rPr lang="en-US" sz="3200" dirty="0" smtClean="0"/>
              <a:t>5. What did Kennedy and his top advisers do to prepare for a potential war?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34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4928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6</a:t>
            </a:r>
            <a:r>
              <a:rPr lang="en-US" dirty="0" smtClean="0"/>
              <a:t>. </a:t>
            </a:r>
            <a:r>
              <a:rPr lang="en-US" sz="3200" dirty="0" smtClean="0"/>
              <a:t>What happened over the course of the next 13 days?</a:t>
            </a:r>
          </a:p>
          <a:p>
            <a:endParaRPr lang="en-US" sz="3200" dirty="0"/>
          </a:p>
          <a:p>
            <a:r>
              <a:rPr lang="en-US" sz="3200" dirty="0" smtClean="0"/>
              <a:t>7. What role did the concept of MAD (mutually assured destruction) play in what would become known as the Cuban Missile  </a:t>
            </a:r>
            <a:r>
              <a:rPr lang="en-US" sz="3200" dirty="0"/>
              <a:t>C</a:t>
            </a:r>
            <a:r>
              <a:rPr lang="en-US" sz="3200" dirty="0" smtClean="0"/>
              <a:t>risis?</a:t>
            </a:r>
          </a:p>
          <a:p>
            <a:endParaRPr lang="en-US" sz="3200" dirty="0"/>
          </a:p>
          <a:p>
            <a:r>
              <a:rPr lang="en-US" sz="3200" dirty="0" smtClean="0"/>
              <a:t>8. What demand did Kennedy make of the Soviets?</a:t>
            </a:r>
          </a:p>
          <a:p>
            <a:endParaRPr lang="en-US" sz="3200" dirty="0"/>
          </a:p>
          <a:p>
            <a:r>
              <a:rPr lang="en-US" sz="3200" dirty="0" smtClean="0"/>
              <a:t>9. What deal was made to avoid a nuclear war?</a:t>
            </a:r>
          </a:p>
          <a:p>
            <a:endParaRPr lang="en-US" sz="3200" dirty="0"/>
          </a:p>
          <a:p>
            <a:r>
              <a:rPr lang="en-US" sz="3200" dirty="0" smtClean="0"/>
              <a:t>10. How did the Cuban Missile Crisis change people’s opinion of Kennedy?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79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9090"/>
            <a:ext cx="10515600" cy="61012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11. What were 2 steps toward peace taken by the countries’ two leaders after this event?  </a:t>
            </a:r>
          </a:p>
          <a:p>
            <a:endParaRPr lang="en-US" sz="3200" dirty="0"/>
          </a:p>
          <a:p>
            <a:r>
              <a:rPr lang="en-US" sz="3200" dirty="0" smtClean="0"/>
              <a:t>12. What happened on November 22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, 1963?</a:t>
            </a:r>
          </a:p>
          <a:p>
            <a:endParaRPr lang="en-US" sz="3200" dirty="0"/>
          </a:p>
          <a:p>
            <a:r>
              <a:rPr lang="en-US" sz="3200" dirty="0" smtClean="0"/>
              <a:t>13. What impact did this have on the country?</a:t>
            </a:r>
          </a:p>
          <a:p>
            <a:endParaRPr lang="en-US" sz="3200" dirty="0"/>
          </a:p>
          <a:p>
            <a:r>
              <a:rPr lang="en-US" sz="3200" dirty="0" smtClean="0"/>
              <a:t>14. What did JFK’s death symbolize for many Americans?</a:t>
            </a:r>
          </a:p>
          <a:p>
            <a:endParaRPr lang="en-US" sz="3200" dirty="0"/>
          </a:p>
          <a:p>
            <a:r>
              <a:rPr lang="en-US" sz="3200" dirty="0" smtClean="0"/>
              <a:t>15. Who was Lee Harvey Oswald and what happened to him?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750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3324"/>
            <a:ext cx="10515600" cy="559363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16. What had to happen immediately after the assassination?</a:t>
            </a:r>
          </a:p>
          <a:p>
            <a:endParaRPr lang="en-US" sz="3200" dirty="0"/>
          </a:p>
          <a:p>
            <a:r>
              <a:rPr lang="en-US" sz="3200" dirty="0" smtClean="0"/>
              <a:t>17. What was the Warren Commission and what did they find?</a:t>
            </a:r>
          </a:p>
          <a:p>
            <a:endParaRPr lang="en-US" sz="3200" dirty="0"/>
          </a:p>
          <a:p>
            <a:r>
              <a:rPr lang="en-US" sz="3200" dirty="0" smtClean="0"/>
              <a:t>18. Did everyone agree with its findings? What do some people believe to this day?</a:t>
            </a:r>
          </a:p>
          <a:p>
            <a:endParaRPr lang="en-US" sz="3200" dirty="0"/>
          </a:p>
          <a:p>
            <a:r>
              <a:rPr lang="en-US" sz="3200" dirty="0" smtClean="0"/>
              <a:t>19. What happened to the legend of Kennedy and to many of his social programs that he was never able to get going?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626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20. What was LBJ’s “Great Society” and what were 3 things it created?</a:t>
            </a:r>
          </a:p>
          <a:p>
            <a:endParaRPr lang="en-US" sz="3200" dirty="0"/>
          </a:p>
          <a:p>
            <a:r>
              <a:rPr lang="en-US" sz="3200" dirty="0" smtClean="0"/>
              <a:t>21. What did the Civil Rights Act of 1964 (part of the Great Society) do?</a:t>
            </a:r>
          </a:p>
          <a:p>
            <a:endParaRPr lang="en-US" sz="3200" dirty="0"/>
          </a:p>
          <a:p>
            <a:r>
              <a:rPr lang="en-US" sz="3200" dirty="0" smtClean="0"/>
              <a:t>22. What did the Civil Rights Act of 1968 do four </a:t>
            </a:r>
            <a:r>
              <a:rPr lang="en-US" sz="3200" smtClean="0"/>
              <a:t>years later?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5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1960’s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1960’s</dc:title>
  <dc:creator>Erik Ljungberg</dc:creator>
  <cp:lastModifiedBy>Erik Ljungberg</cp:lastModifiedBy>
  <cp:revision>6</cp:revision>
  <dcterms:created xsi:type="dcterms:W3CDTF">2017-04-27T17:41:06Z</dcterms:created>
  <dcterms:modified xsi:type="dcterms:W3CDTF">2017-04-27T18:35:41Z</dcterms:modified>
</cp:coreProperties>
</file>