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C7390-45EE-3F43-9D3A-36351FC3F6D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2A1B4-8350-AE47-B736-94942066F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68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E608E-F276-3C45-9077-FDCEF5513023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1A4D6-86FE-DE42-BF3A-4EBBA2C2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DB58-A19C-F041-B61A-846EC2592DA4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49C3-9D00-224A-AFE7-330421ABD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0825"/>
            <a:ext cx="7772400" cy="1464234"/>
          </a:xfrm>
        </p:spPr>
        <p:txBody>
          <a:bodyPr/>
          <a:lstStyle/>
          <a:p>
            <a:r>
              <a:rPr lang="en-US" dirty="0" smtClean="0"/>
              <a:t>The 1970’s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50" y="2832100"/>
            <a:ext cx="3848100" cy="210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08392"/>
            <a:ext cx="8229600" cy="5117771"/>
          </a:xfrm>
        </p:spPr>
        <p:txBody>
          <a:bodyPr>
            <a:normAutofit/>
          </a:bodyPr>
          <a:lstStyle/>
          <a:p>
            <a:r>
              <a:rPr lang="en-US" dirty="0" smtClean="0"/>
              <a:t>1. Who took over the Presidency after Nixon’s resignation?</a:t>
            </a:r>
          </a:p>
          <a:p>
            <a:endParaRPr lang="en-US" dirty="0" smtClean="0"/>
          </a:p>
          <a:p>
            <a:r>
              <a:rPr lang="en-US" dirty="0" smtClean="0"/>
              <a:t>2. What made him unique?</a:t>
            </a:r>
          </a:p>
          <a:p>
            <a:endParaRPr lang="en-US" dirty="0" smtClean="0"/>
          </a:p>
          <a:p>
            <a:r>
              <a:rPr lang="en-US" dirty="0" smtClean="0"/>
              <a:t>3. What did he do with Nixon?  Why?</a:t>
            </a:r>
          </a:p>
          <a:p>
            <a:endParaRPr lang="en-US" dirty="0" smtClean="0"/>
          </a:p>
          <a:p>
            <a:r>
              <a:rPr lang="en-US" dirty="0" smtClean="0"/>
              <a:t>4. What was the </a:t>
            </a:r>
            <a:r>
              <a:rPr lang="en-US" i="1" dirty="0" smtClean="0"/>
              <a:t>War Powers Act </a:t>
            </a:r>
            <a:r>
              <a:rPr lang="en-US" dirty="0" smtClean="0"/>
              <a:t>and why was it passed?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870"/>
            <a:ext cx="8229600" cy="56032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5. What made Jimmy Carter an appealing candidate for President in 1976?</a:t>
            </a:r>
          </a:p>
          <a:p>
            <a:endParaRPr lang="en-US" dirty="0" smtClean="0"/>
          </a:p>
          <a:p>
            <a:r>
              <a:rPr lang="en-US" dirty="0" smtClean="0"/>
              <a:t>6. Why did the same characteristics that made Carter appealing to the American people work against him as President?</a:t>
            </a:r>
          </a:p>
          <a:p>
            <a:endParaRPr lang="en-US" dirty="0" smtClean="0"/>
          </a:p>
          <a:p>
            <a:r>
              <a:rPr lang="en-US" dirty="0" smtClean="0"/>
              <a:t>7. What was the cornerstone of Carter’s foreign policy?</a:t>
            </a:r>
          </a:p>
          <a:p>
            <a:endParaRPr lang="en-US" dirty="0" smtClean="0"/>
          </a:p>
          <a:p>
            <a:r>
              <a:rPr lang="en-US" dirty="0" smtClean="0"/>
              <a:t>8. What were 2 economic problems Carter faced?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870"/>
            <a:ext cx="8229600" cy="5603293"/>
          </a:xfrm>
        </p:spPr>
        <p:txBody>
          <a:bodyPr/>
          <a:lstStyle/>
          <a:p>
            <a:r>
              <a:rPr lang="en-US" dirty="0" smtClean="0"/>
              <a:t>9. What happened to oil prices and what did this lead to?</a:t>
            </a:r>
          </a:p>
          <a:p>
            <a:endParaRPr lang="en-US" dirty="0" smtClean="0"/>
          </a:p>
          <a:p>
            <a:r>
              <a:rPr lang="en-US" dirty="0" smtClean="0"/>
              <a:t>10. What were 2 examples of the failure of American technology in the 1970’s?</a:t>
            </a:r>
          </a:p>
          <a:p>
            <a:endParaRPr lang="en-US" dirty="0" smtClean="0"/>
          </a:p>
          <a:p>
            <a:r>
              <a:rPr lang="en-US" dirty="0" smtClean="0"/>
              <a:t>11. What happened at </a:t>
            </a:r>
            <a:r>
              <a:rPr lang="en-US" i="1" dirty="0" smtClean="0"/>
              <a:t>Three Mile Island </a:t>
            </a:r>
            <a:r>
              <a:rPr lang="en-US" dirty="0" smtClean="0"/>
              <a:t>in 1979?</a:t>
            </a:r>
          </a:p>
          <a:p>
            <a:endParaRPr lang="en-US" dirty="0" smtClean="0"/>
          </a:p>
          <a:p>
            <a:r>
              <a:rPr lang="en-US" dirty="0" smtClean="0"/>
              <a:t>12. What was the “China Syndrome”?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dirty="0" smtClean="0"/>
              <a:t>13. What warnings were issued to people living near the nuclear reactor site?</a:t>
            </a:r>
          </a:p>
          <a:p>
            <a:endParaRPr lang="en-US" dirty="0" smtClean="0"/>
          </a:p>
          <a:p>
            <a:r>
              <a:rPr lang="en-US" dirty="0" smtClean="0"/>
              <a:t>14. How did this event affect people’s attitudes toward the use of nuclear power?</a:t>
            </a:r>
          </a:p>
          <a:p>
            <a:endParaRPr lang="en-US" dirty="0" smtClean="0"/>
          </a:p>
          <a:p>
            <a:r>
              <a:rPr lang="en-US" dirty="0" smtClean="0"/>
              <a:t>15. What was the </a:t>
            </a:r>
            <a:r>
              <a:rPr lang="en-US" i="1" dirty="0" smtClean="0"/>
              <a:t>Iranian Hostage Crisis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16. How did Carter initially respond?  Was he successful?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-778307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694"/>
            <a:ext cx="8229600" cy="5761470"/>
          </a:xfrm>
        </p:spPr>
        <p:txBody>
          <a:bodyPr/>
          <a:lstStyle/>
          <a:p>
            <a:r>
              <a:rPr lang="en-US" dirty="0" smtClean="0"/>
              <a:t>17. How did the crisis finally end?</a:t>
            </a:r>
          </a:p>
          <a:p>
            <a:endParaRPr lang="en-US" dirty="0" smtClean="0"/>
          </a:p>
          <a:p>
            <a:r>
              <a:rPr lang="en-US" dirty="0" smtClean="0"/>
              <a:t>18. What was the Reagan “Miracle”?</a:t>
            </a:r>
          </a:p>
          <a:p>
            <a:endParaRPr lang="en-US" dirty="0" smtClean="0"/>
          </a:p>
          <a:p>
            <a:r>
              <a:rPr lang="en-US" dirty="0" smtClean="0"/>
              <a:t>19. Who won the election of 1980?  Why?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1970’s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1970’s</dc:title>
  <dc:creator>Kristine Ljungberg</dc:creator>
  <cp:lastModifiedBy>Erik Ljungberg</cp:lastModifiedBy>
  <cp:revision>3</cp:revision>
  <dcterms:created xsi:type="dcterms:W3CDTF">2014-06-01T02:12:42Z</dcterms:created>
  <dcterms:modified xsi:type="dcterms:W3CDTF">2014-06-02T11:50:23Z</dcterms:modified>
</cp:coreProperties>
</file>