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D077-8925-6147-94E8-6A3698ECFF81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9D4A-A4DB-C049-ABCB-6987DE96A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471"/>
            <a:ext cx="7772400" cy="2164229"/>
          </a:xfrm>
        </p:spPr>
        <p:txBody>
          <a:bodyPr/>
          <a:lstStyle/>
          <a:p>
            <a:r>
              <a:rPr lang="en-US" dirty="0" smtClean="0"/>
              <a:t>The 1980’s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2806700"/>
            <a:ext cx="2870200" cy="2832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1766"/>
            <a:ext cx="8229600" cy="53043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1.  Why was Ronald Reagan referred to as the “Great Communicator”?</a:t>
            </a:r>
          </a:p>
          <a:p>
            <a:endParaRPr lang="en-US" dirty="0" smtClean="0"/>
          </a:p>
          <a:p>
            <a:r>
              <a:rPr lang="en-US" dirty="0" smtClean="0"/>
              <a:t>2. What were 3 things Reagan promised the American people?</a:t>
            </a:r>
          </a:p>
          <a:p>
            <a:endParaRPr lang="en-US" dirty="0" smtClean="0"/>
          </a:p>
          <a:p>
            <a:r>
              <a:rPr lang="en-US" dirty="0" smtClean="0"/>
              <a:t>3. Why were the 80’s an “era of good feelings”?</a:t>
            </a:r>
          </a:p>
          <a:p>
            <a:endParaRPr lang="en-US" dirty="0" smtClean="0"/>
          </a:p>
          <a:p>
            <a:r>
              <a:rPr lang="en-US" dirty="0" smtClean="0"/>
              <a:t>4. What happened only 2 months into Reagan’s presidency?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r>
              <a:rPr lang="en-US" dirty="0" smtClean="0"/>
              <a:t>5. Why was Reagan called the “Teflon President”?</a:t>
            </a:r>
          </a:p>
          <a:p>
            <a:endParaRPr lang="en-US" dirty="0" smtClean="0"/>
          </a:p>
          <a:p>
            <a:r>
              <a:rPr lang="en-US" dirty="0" smtClean="0"/>
              <a:t>6. How does supply side economics work?</a:t>
            </a:r>
          </a:p>
          <a:p>
            <a:endParaRPr lang="en-US" dirty="0" smtClean="0"/>
          </a:p>
          <a:p>
            <a:r>
              <a:rPr lang="en-US" dirty="0" smtClean="0"/>
              <a:t>7.  What 3 policies made up the “Reagan Revolution”?</a:t>
            </a:r>
          </a:p>
          <a:p>
            <a:endParaRPr lang="en-US" dirty="0" smtClean="0"/>
          </a:p>
          <a:p>
            <a:r>
              <a:rPr lang="en-US" dirty="0" smtClean="0"/>
              <a:t>8.  How does “Trickle down economics”    work?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r>
              <a:rPr lang="en-US" dirty="0" smtClean="0"/>
              <a:t>9. What was “voodoo economics”?</a:t>
            </a:r>
          </a:p>
          <a:p>
            <a:endParaRPr lang="en-US" dirty="0" smtClean="0"/>
          </a:p>
          <a:p>
            <a:r>
              <a:rPr lang="en-US" dirty="0" smtClean="0"/>
              <a:t>10. Who benefitted the most from “Reaganomics”?</a:t>
            </a:r>
          </a:p>
          <a:p>
            <a:endParaRPr lang="en-US" dirty="0" smtClean="0"/>
          </a:p>
          <a:p>
            <a:r>
              <a:rPr lang="en-US" dirty="0" smtClean="0"/>
              <a:t>11. What happened with big corporations in the 1980’s?</a:t>
            </a:r>
          </a:p>
          <a:p>
            <a:endParaRPr lang="en-US" dirty="0" smtClean="0"/>
          </a:p>
          <a:p>
            <a:r>
              <a:rPr lang="en-US" dirty="0" smtClean="0"/>
              <a:t>12. What was the </a:t>
            </a:r>
            <a:r>
              <a:rPr lang="en-US" i="1" dirty="0" smtClean="0"/>
              <a:t>S &amp; L Scandal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13. What was </a:t>
            </a:r>
            <a:r>
              <a:rPr lang="en-US" i="1" dirty="0" smtClean="0"/>
              <a:t>Black Monday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14. Why did the phrase “</a:t>
            </a:r>
            <a:r>
              <a:rPr lang="en-US" i="1" dirty="0" smtClean="0"/>
              <a:t>Read my lips, No new taxes</a:t>
            </a:r>
            <a:r>
              <a:rPr lang="en-US" dirty="0" smtClean="0"/>
              <a:t>!” come back to haunt George Bush?</a:t>
            </a:r>
          </a:p>
          <a:p>
            <a:endParaRPr lang="en-US" dirty="0" smtClean="0"/>
          </a:p>
          <a:p>
            <a:r>
              <a:rPr lang="en-US" dirty="0" smtClean="0"/>
              <a:t>15. How did the Reagan administration deal with the </a:t>
            </a:r>
            <a:r>
              <a:rPr lang="en-US" i="1" dirty="0" smtClean="0"/>
              <a:t>AIDS</a:t>
            </a:r>
            <a:r>
              <a:rPr lang="en-US" dirty="0" smtClean="0"/>
              <a:t> epidemic which exploded in the 1980’s?</a:t>
            </a:r>
          </a:p>
          <a:p>
            <a:endParaRPr lang="en-US" dirty="0" smtClean="0"/>
          </a:p>
          <a:p>
            <a:r>
              <a:rPr lang="en-US" dirty="0" smtClean="0"/>
              <a:t>16. Why did the number of homeless people increase in the 1980’s?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17. Who was the “Evil Empire” and what did this lead to?</a:t>
            </a:r>
          </a:p>
          <a:p>
            <a:endParaRPr lang="en-US" dirty="0" smtClean="0"/>
          </a:p>
          <a:p>
            <a:r>
              <a:rPr lang="en-US" dirty="0" smtClean="0"/>
              <a:t>18. What happened to the number of nuclear weapons in the 1980’s?</a:t>
            </a:r>
          </a:p>
          <a:p>
            <a:endParaRPr lang="en-US" dirty="0" smtClean="0"/>
          </a:p>
          <a:p>
            <a:r>
              <a:rPr lang="en-US" dirty="0" smtClean="0"/>
              <a:t>19.  What was </a:t>
            </a:r>
            <a:r>
              <a:rPr lang="en-US" i="1" dirty="0" smtClean="0"/>
              <a:t>Star Wars </a:t>
            </a:r>
            <a:r>
              <a:rPr lang="en-US" dirty="0" smtClean="0"/>
              <a:t>(not the movie!)?</a:t>
            </a:r>
          </a:p>
          <a:p>
            <a:endParaRPr lang="en-US" dirty="0" smtClean="0"/>
          </a:p>
          <a:p>
            <a:r>
              <a:rPr lang="en-US" dirty="0" smtClean="0"/>
              <a:t>20. What famous request did Reagan make in Berlin to the Soviet leader?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en-US" dirty="0" smtClean="0"/>
              <a:t>21. How did the </a:t>
            </a:r>
            <a:r>
              <a:rPr lang="en-US" i="1" dirty="0" smtClean="0"/>
              <a:t>Cold War </a:t>
            </a:r>
            <a:r>
              <a:rPr lang="en-US" dirty="0" smtClean="0"/>
              <a:t>come to an end?</a:t>
            </a:r>
          </a:p>
          <a:p>
            <a:endParaRPr lang="en-US" dirty="0" smtClean="0"/>
          </a:p>
          <a:p>
            <a:r>
              <a:rPr lang="en-US" dirty="0" smtClean="0"/>
              <a:t>22. What happened in Berlin in 1989?</a:t>
            </a:r>
          </a:p>
          <a:p>
            <a:endParaRPr lang="en-US" dirty="0" smtClean="0"/>
          </a:p>
          <a:p>
            <a:r>
              <a:rPr lang="en-US" dirty="0" smtClean="0"/>
              <a:t>23. What happened to the </a:t>
            </a:r>
            <a:r>
              <a:rPr lang="en-US" i="1" dirty="0" smtClean="0"/>
              <a:t>Soviet Union </a:t>
            </a:r>
            <a:r>
              <a:rPr lang="en-US" dirty="0" smtClean="0"/>
              <a:t>soon thereafter?</a:t>
            </a:r>
          </a:p>
          <a:p>
            <a:endParaRPr lang="en-US" dirty="0" smtClean="0"/>
          </a:p>
          <a:p>
            <a:r>
              <a:rPr lang="en-US" dirty="0" smtClean="0"/>
              <a:t>24. What was the </a:t>
            </a:r>
            <a:r>
              <a:rPr lang="en-US" i="1" dirty="0" smtClean="0"/>
              <a:t>Iran-Contra Affair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25. How was it similar to the </a:t>
            </a:r>
            <a:r>
              <a:rPr lang="en-US" i="1" dirty="0" smtClean="0"/>
              <a:t>Watergate </a:t>
            </a:r>
            <a:r>
              <a:rPr lang="en-US" dirty="0" smtClean="0"/>
              <a:t>scandal?</a:t>
            </a:r>
          </a:p>
          <a:p>
            <a:endParaRPr lang="en-US" dirty="0" smtClean="0"/>
          </a:p>
          <a:p>
            <a:r>
              <a:rPr lang="en-US" dirty="0" smtClean="0"/>
              <a:t>26. What happened to Reagan as a result of this scandal?</a:t>
            </a:r>
          </a:p>
          <a:p>
            <a:endParaRPr lang="en-US" dirty="0" smtClean="0"/>
          </a:p>
          <a:p>
            <a:r>
              <a:rPr lang="en-US" dirty="0" smtClean="0"/>
              <a:t>27. What was significant about Sandra Day O’Connor?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1980’s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1980’s</dc:title>
  <dc:creator>Kristine Ljungberg</dc:creator>
  <cp:lastModifiedBy>Erik Ljungberg</cp:lastModifiedBy>
  <cp:revision>3</cp:revision>
  <dcterms:created xsi:type="dcterms:W3CDTF">2014-06-01T02:30:06Z</dcterms:created>
  <dcterms:modified xsi:type="dcterms:W3CDTF">2014-06-02T11:51:17Z</dcterms:modified>
</cp:coreProperties>
</file>