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2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7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9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7869A-5C7D-4379-9268-1933CE9B788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4A8A-36A6-499C-AFD4-52EAEFD3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1960’s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Kennedy Years Part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55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8364"/>
            <a:ext cx="8229600" cy="1383835"/>
          </a:xfrm>
        </p:spPr>
        <p:txBody>
          <a:bodyPr/>
          <a:lstStyle/>
          <a:p>
            <a:r>
              <a:rPr lang="en-US" dirty="0" smtClean="0"/>
              <a:t>Nuclear war avoided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752"/>
            <a:ext cx="8229600" cy="5225412"/>
          </a:xfrm>
        </p:spPr>
        <p:txBody>
          <a:bodyPr>
            <a:normAutofit/>
          </a:bodyPr>
          <a:lstStyle/>
          <a:p>
            <a:r>
              <a:rPr lang="en-US" dirty="0"/>
              <a:t>The crisis came to an end </a:t>
            </a:r>
            <a:r>
              <a:rPr lang="en-US" b="1" dirty="0"/>
              <a:t>when Khrushchev had Soviet ships reverse course and then agreed to remove the missiles</a:t>
            </a:r>
            <a:endParaRPr lang="en-US" dirty="0"/>
          </a:p>
          <a:p>
            <a:r>
              <a:rPr lang="en-US" dirty="0"/>
              <a:t>In exchange </a:t>
            </a:r>
            <a:r>
              <a:rPr lang="en-US" b="1" dirty="0"/>
              <a:t>Kennedy would end the quarantine and pledged never again to attempt to invade Cuba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3513458"/>
            <a:ext cx="6985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0" y="0"/>
            <a:ext cx="5760720" cy="1009934"/>
          </a:xfrm>
        </p:spPr>
        <p:txBody>
          <a:bodyPr/>
          <a:lstStyle/>
          <a:p>
            <a:r>
              <a:rPr lang="en-US" dirty="0" smtClean="0"/>
              <a:t>Phew!!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364" y="3124200"/>
            <a:ext cx="8468436" cy="4617720"/>
          </a:xfrm>
        </p:spPr>
        <p:txBody>
          <a:bodyPr>
            <a:normAutofit/>
          </a:bodyPr>
          <a:lstStyle/>
          <a:p>
            <a:r>
              <a:rPr lang="en-US" dirty="0"/>
              <a:t>“We have won a considerable victory. You and I are still alive.”   </a:t>
            </a:r>
            <a:r>
              <a:rPr lang="en-US" sz="1600" dirty="0"/>
              <a:t>~ Kennedy’s Secretary of State commented to him when it was over</a:t>
            </a:r>
          </a:p>
          <a:p>
            <a:r>
              <a:rPr lang="en-US" dirty="0"/>
              <a:t>Far more powerful hydrogen bombs had replaced the first atomic weapons, and this was the </a:t>
            </a:r>
            <a:r>
              <a:rPr lang="en-US" b="1" dirty="0"/>
              <a:t>closest the superpowers had come to using them</a:t>
            </a:r>
          </a:p>
          <a:p>
            <a:r>
              <a:rPr lang="en-US" dirty="0"/>
              <a:t>Kennedy emerged from the confrontation as </a:t>
            </a:r>
            <a:r>
              <a:rPr lang="en-US" b="1" dirty="0"/>
              <a:t>a hero </a:t>
            </a:r>
            <a:r>
              <a:rPr lang="en-US" dirty="0"/>
              <a:t>for standing up to the Soviets and showing that the United States </a:t>
            </a:r>
            <a:r>
              <a:rPr lang="en-US" b="1" dirty="0"/>
              <a:t>would not be pushed around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85726"/>
            <a:ext cx="2286000" cy="29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1920"/>
            <a:ext cx="8229600" cy="807720"/>
          </a:xfrm>
        </p:spPr>
        <p:txBody>
          <a:bodyPr/>
          <a:lstStyle/>
          <a:p>
            <a:r>
              <a:rPr lang="en-US" dirty="0" smtClean="0"/>
              <a:t>A Step Toward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82040"/>
            <a:ext cx="9006840" cy="6050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Cuban Missile Crisis led to a number of efforts to reduce the risk of nuclear war</a:t>
            </a:r>
          </a:p>
          <a:p>
            <a:r>
              <a:rPr lang="en-US" dirty="0"/>
              <a:t>Kennedy and Khrushchev established a “hot line” between their two nations to allow for immediate discussion in the event of a future crisis</a:t>
            </a:r>
          </a:p>
          <a:p>
            <a:r>
              <a:rPr lang="en-US" dirty="0"/>
              <a:t>In summer of ‘63 signed the first nuclear treaty since the development of the atomic bomb</a:t>
            </a:r>
          </a:p>
          <a:p>
            <a:r>
              <a:rPr lang="en-US" dirty="0"/>
              <a:t>The Limited Test Ban Treaty banned nuclear testing above ground to eliminate the radioactive fallout that threatened human, animal, and plant life</a:t>
            </a:r>
          </a:p>
          <a:p>
            <a:r>
              <a:rPr lang="en-US" dirty="0"/>
              <a:t>Kennedy noted this was “an important first step toward peace, a step toward reason, a step away from war”</a:t>
            </a:r>
          </a:p>
          <a:p>
            <a:r>
              <a:rPr lang="en-US" dirty="0"/>
              <a:t>However, both countries continued to create bigger and bigger bombs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November 22</a:t>
            </a:r>
            <a:r>
              <a:rPr lang="en-US" baseline="30000" dirty="0" smtClean="0"/>
              <a:t>nd</a:t>
            </a:r>
            <a:r>
              <a:rPr lang="en-US" dirty="0" smtClean="0"/>
              <a:t>, 1963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22961"/>
            <a:ext cx="8229600" cy="5303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</a:t>
            </a:r>
            <a:r>
              <a:rPr lang="en-US" b="1" dirty="0"/>
              <a:t>JFK Assassination</a:t>
            </a:r>
          </a:p>
          <a:p>
            <a:r>
              <a:rPr lang="en-US" dirty="0"/>
              <a:t>JFK was riding in a convertible in a motorcade in Dallas, TX when 3 shots rang out from a school book depository </a:t>
            </a:r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bullet struck JFK in the head killing him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3663260"/>
            <a:ext cx="3893307" cy="2728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56" y="3663260"/>
            <a:ext cx="3764845" cy="27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3360"/>
            <a:ext cx="8229600" cy="1295400"/>
          </a:xfrm>
        </p:spPr>
        <p:txBody>
          <a:bodyPr/>
          <a:lstStyle/>
          <a:p>
            <a:r>
              <a:rPr lang="en-US" dirty="0" smtClean="0"/>
              <a:t>The Country is Devastated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853441"/>
            <a:ext cx="8442960" cy="5272723"/>
          </a:xfrm>
        </p:spPr>
        <p:txBody>
          <a:bodyPr>
            <a:normAutofit/>
          </a:bodyPr>
          <a:lstStyle/>
          <a:p>
            <a:r>
              <a:rPr lang="en-US" dirty="0"/>
              <a:t>Ask your grandparents where they were when JFK was assassinated and they can probably recall the details like it was yesterday – became a defining moment in the lives of many Americans</a:t>
            </a:r>
          </a:p>
          <a:p>
            <a:r>
              <a:rPr lang="en-US" dirty="0"/>
              <a:t>Millions of Americans remained glued to their TV sets for the next four days as the impact of the tragedy sank in</a:t>
            </a:r>
          </a:p>
          <a:p>
            <a:r>
              <a:rPr lang="en-US" dirty="0"/>
              <a:t>A year after his greatest moment, JFK was dead</a:t>
            </a:r>
          </a:p>
          <a:p>
            <a:r>
              <a:rPr lang="en-US" dirty="0"/>
              <a:t>For many this symbolized the death of the hope and energy that JFK stood for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30" y="50977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680" y="274638"/>
            <a:ext cx="88849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assassination that shook the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654" y="1767841"/>
            <a:ext cx="672269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Harvey Oswald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070" y="1600201"/>
            <a:ext cx="8495731" cy="4525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accused assassin, Lee Harvey Oswald</a:t>
            </a:r>
            <a:r>
              <a:rPr lang="en-US" dirty="0"/>
              <a:t> was </a:t>
            </a:r>
            <a:r>
              <a:rPr lang="en-US" b="1" dirty="0"/>
              <a:t>killed 2 days later </a:t>
            </a:r>
            <a:r>
              <a:rPr lang="en-US" dirty="0"/>
              <a:t>by a Dallas nightclub owner and small time mobster named </a:t>
            </a:r>
            <a:r>
              <a:rPr lang="en-US" i="1" dirty="0"/>
              <a:t>Jack Ruby</a:t>
            </a:r>
          </a:p>
          <a:p>
            <a:r>
              <a:rPr lang="en-US" dirty="0"/>
              <a:t>Occurred while he was being transferred between jails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352" y="3677292"/>
            <a:ext cx="4001296" cy="31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Lyndon B. Johnson (LBJ)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2"/>
            <a:ext cx="8229600" cy="5440362"/>
          </a:xfrm>
        </p:spPr>
        <p:txBody>
          <a:bodyPr>
            <a:normAutofit/>
          </a:bodyPr>
          <a:lstStyle/>
          <a:p>
            <a:r>
              <a:rPr lang="en-US" b="1" dirty="0"/>
              <a:t>Immediately after the assassination JFK’s vice president, LBJ, was sworn in aboard Air Force One </a:t>
            </a:r>
            <a:r>
              <a:rPr lang="en-US" dirty="0"/>
              <a:t>while Jackie Kennedy, still wearing her elegant pink dress stained with her husband’s blood (wanted the world to see “what they did to my Jack”), looked 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16" y="3152633"/>
            <a:ext cx="5703569" cy="36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229600" cy="909538"/>
          </a:xfrm>
        </p:spPr>
        <p:txBody>
          <a:bodyPr/>
          <a:lstStyle/>
          <a:p>
            <a:r>
              <a:rPr lang="en-US" dirty="0" smtClean="0"/>
              <a:t>Warren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909539"/>
            <a:ext cx="8229600" cy="3826922"/>
          </a:xfrm>
        </p:spPr>
        <p:txBody>
          <a:bodyPr>
            <a:normAutofit/>
          </a:bodyPr>
          <a:lstStyle/>
          <a:p>
            <a:r>
              <a:rPr lang="en-US" dirty="0"/>
              <a:t>A commission </a:t>
            </a:r>
            <a:r>
              <a:rPr lang="en-US" b="1" dirty="0"/>
              <a:t>appointed </a:t>
            </a:r>
            <a:r>
              <a:rPr lang="en-US" dirty="0"/>
              <a:t>by LBJ and headed by the Supreme Court Chief Justice, Earl Warren</a:t>
            </a:r>
            <a:r>
              <a:rPr lang="en-US" b="1" dirty="0"/>
              <a:t>, to investigate the assassination </a:t>
            </a:r>
          </a:p>
          <a:p>
            <a:r>
              <a:rPr lang="en-US" b="1" dirty="0"/>
              <a:t>Determined that Oswald acted alone</a:t>
            </a:r>
          </a:p>
          <a:p>
            <a:r>
              <a:rPr lang="en-US" dirty="0"/>
              <a:t>Rumors and </a:t>
            </a:r>
            <a:r>
              <a:rPr lang="en-US" b="1" dirty="0"/>
              <a:t>conspiracies involving the CIA, Mafia, and Cuba’s Castro still exist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1" y="4007730"/>
            <a:ext cx="4274559" cy="28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Kennedy 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Kennedy became </a:t>
            </a:r>
            <a:r>
              <a:rPr lang="en-US" b="1" dirty="0"/>
              <a:t>a martyr and a hero because of his sudden tragic death </a:t>
            </a:r>
          </a:p>
          <a:p>
            <a:r>
              <a:rPr lang="en-US" dirty="0"/>
              <a:t>As a result of this </a:t>
            </a:r>
            <a:r>
              <a:rPr lang="en-US" b="1" dirty="0"/>
              <a:t>many of his social programs </a:t>
            </a:r>
            <a:r>
              <a:rPr lang="en-US" dirty="0"/>
              <a:t>that he was never able to get going </a:t>
            </a:r>
            <a:r>
              <a:rPr lang="en-US" b="1" dirty="0"/>
              <a:t>were put into action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9" y="3779520"/>
            <a:ext cx="6009863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08820"/>
            <a:ext cx="8229600" cy="1922375"/>
          </a:xfrm>
        </p:spPr>
        <p:txBody>
          <a:bodyPr/>
          <a:lstStyle/>
          <a:p>
            <a:r>
              <a:rPr lang="en-US" dirty="0" smtClean="0"/>
              <a:t>Nikita Khrushchev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7" y="930166"/>
            <a:ext cx="10195034" cy="5195998"/>
          </a:xfrm>
        </p:spPr>
        <p:txBody>
          <a:bodyPr>
            <a:normAutofit/>
          </a:bodyPr>
          <a:lstStyle/>
          <a:p>
            <a:r>
              <a:rPr lang="en-US" b="1" dirty="0"/>
              <a:t>Soviet leader </a:t>
            </a:r>
            <a:r>
              <a:rPr lang="en-US" dirty="0"/>
              <a:t>who wanted to take advantage of what he saw as America’s weakness </a:t>
            </a:r>
          </a:p>
          <a:p>
            <a:r>
              <a:rPr lang="en-US" dirty="0"/>
              <a:t>Disturbed by </a:t>
            </a:r>
            <a:r>
              <a:rPr lang="en-US" dirty="0" smtClean="0"/>
              <a:t>the attempted </a:t>
            </a:r>
            <a:r>
              <a:rPr lang="en-US" dirty="0"/>
              <a:t>invasion at the Bay of Pigs, </a:t>
            </a:r>
            <a:r>
              <a:rPr lang="en-US" dirty="0" smtClean="0"/>
              <a:t>the Soviets </a:t>
            </a:r>
            <a:r>
              <a:rPr lang="en-US" dirty="0"/>
              <a:t>pledged </a:t>
            </a:r>
            <a:r>
              <a:rPr lang="en-US" dirty="0" smtClean="0"/>
              <a:t>their support </a:t>
            </a:r>
            <a:r>
              <a:rPr lang="en-US" dirty="0"/>
              <a:t>to Cuba</a:t>
            </a:r>
          </a:p>
          <a:p>
            <a:r>
              <a:rPr lang="en-US" b="1" dirty="0"/>
              <a:t>Decided a year after Bay of Pigs to send nuclear armed missiles to Cuba only 90 miles off the coast of Florida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931920"/>
            <a:ext cx="383922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LBJ’s</a:t>
            </a:r>
            <a:r>
              <a:rPr lang="en-US" dirty="0" smtClean="0"/>
              <a:t> “Great Society”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FDR’s New Deal it was </a:t>
            </a:r>
            <a:r>
              <a:rPr lang="en-US" b="1" dirty="0"/>
              <a:t>a big plan to help society </a:t>
            </a:r>
            <a:r>
              <a:rPr lang="en-US" dirty="0"/>
              <a:t>by providing help to schools, Medicare for those over 65, Medicaid to poor Americans and a “war on poverty”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599" y="3549721"/>
            <a:ext cx="5005758" cy="27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9538"/>
          </a:xfrm>
        </p:spPr>
        <p:txBody>
          <a:bodyPr/>
          <a:lstStyle/>
          <a:p>
            <a:r>
              <a:rPr lang="en-US" dirty="0" smtClean="0"/>
              <a:t>Civil Rights Act of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9539"/>
            <a:ext cx="8229600" cy="5216625"/>
          </a:xfrm>
        </p:spPr>
        <p:txBody>
          <a:bodyPr>
            <a:normAutofit/>
          </a:bodyPr>
          <a:lstStyle/>
          <a:p>
            <a:r>
              <a:rPr lang="en-US" dirty="0"/>
              <a:t>Part of </a:t>
            </a:r>
            <a:r>
              <a:rPr lang="en-US" dirty="0" err="1"/>
              <a:t>LBJ’s</a:t>
            </a:r>
            <a:r>
              <a:rPr lang="en-US" dirty="0"/>
              <a:t> Great Society, it </a:t>
            </a:r>
            <a:r>
              <a:rPr lang="en-US" b="1" dirty="0"/>
              <a:t>banned segregation and discrimination in public facilities </a:t>
            </a:r>
            <a:r>
              <a:rPr lang="en-US" dirty="0"/>
              <a:t>like restaurants and hotels</a:t>
            </a:r>
          </a:p>
          <a:p>
            <a:r>
              <a:rPr lang="en-US" dirty="0"/>
              <a:t>Also </a:t>
            </a:r>
            <a:r>
              <a:rPr lang="en-US" b="1" dirty="0"/>
              <a:t>prevented employers from hiring people based on race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95" y="3514841"/>
            <a:ext cx="4060237" cy="305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306" y="2879807"/>
            <a:ext cx="2719607" cy="3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Act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law (4 years later) </a:t>
            </a:r>
            <a:r>
              <a:rPr lang="en-US" b="1" dirty="0"/>
              <a:t>made it illegal to not sell or rent a house to someone based on race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70" y="3179763"/>
            <a:ext cx="4008196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81" y="2909343"/>
            <a:ext cx="3014690" cy="34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Chapter 18 Review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Complete </a:t>
            </a:r>
            <a:r>
              <a:rPr lang="en-US" sz="5400" i="1" dirty="0"/>
              <a:t>Key Te</a:t>
            </a:r>
            <a:r>
              <a:rPr lang="en-US" sz="5400" dirty="0"/>
              <a:t>rms and </a:t>
            </a:r>
            <a:r>
              <a:rPr lang="en-US" sz="5400" i="1" dirty="0"/>
              <a:t>Comprehension</a:t>
            </a:r>
            <a:r>
              <a:rPr lang="en-US" sz="5400" dirty="0"/>
              <a:t> questions on page 560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713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13111"/>
            <a:ext cx="8229600" cy="1165469"/>
          </a:xfrm>
        </p:spPr>
        <p:txBody>
          <a:bodyPr/>
          <a:lstStyle/>
          <a:p>
            <a:r>
              <a:rPr lang="en-US" dirty="0" smtClean="0"/>
              <a:t>U-2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830" y="600502"/>
            <a:ext cx="8871045" cy="5525664"/>
          </a:xfrm>
        </p:spPr>
        <p:txBody>
          <a:bodyPr>
            <a:normAutofit/>
          </a:bodyPr>
          <a:lstStyle/>
          <a:p>
            <a:r>
              <a:rPr lang="en-US" dirty="0"/>
              <a:t>We found out about it on October 16, 1962, when an </a:t>
            </a:r>
            <a:r>
              <a:rPr lang="en-US" b="1" dirty="0"/>
              <a:t>American U-2 spy plane photographed the missile bases </a:t>
            </a:r>
            <a:r>
              <a:rPr lang="en-US" dirty="0"/>
              <a:t>under construction</a:t>
            </a:r>
          </a:p>
          <a:p>
            <a:r>
              <a:rPr lang="en-US" dirty="0"/>
              <a:t>Appeared that Khrushchev was trying to bolster Soviet power by positioning missiles so close to the US</a:t>
            </a:r>
          </a:p>
          <a:p>
            <a:r>
              <a:rPr lang="en-US" dirty="0"/>
              <a:t>Kennedy was convinced that the missiles in Cuba presented a direct challenge to which he must respond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230" y="4066309"/>
            <a:ext cx="3767540" cy="24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Act of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JFK addressed the nation on TV </a:t>
            </a:r>
            <a:r>
              <a:rPr lang="en-US" dirty="0"/>
              <a:t>telling them there would be a </a:t>
            </a:r>
            <a:r>
              <a:rPr lang="en-US" b="1" dirty="0"/>
              <a:t>naval </a:t>
            </a:r>
            <a:r>
              <a:rPr lang="en-US" b="1" dirty="0"/>
              <a:t>“quarantine” </a:t>
            </a:r>
            <a:r>
              <a:rPr lang="en-US" dirty="0"/>
              <a:t>of the island of Cuba</a:t>
            </a:r>
          </a:p>
          <a:p>
            <a:r>
              <a:rPr lang="en-US" dirty="0"/>
              <a:t>Calling it a blockade (which it was) would have been </a:t>
            </a:r>
            <a:r>
              <a:rPr lang="en-US" b="1" dirty="0"/>
              <a:t>seen as an act of war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64213"/>
            <a:ext cx="3964675" cy="2663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903" y="3435767"/>
            <a:ext cx="3147585" cy="29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486" y="519506"/>
            <a:ext cx="4921744" cy="61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830"/>
            <a:ext cx="8229600" cy="1146412"/>
          </a:xfrm>
        </p:spPr>
        <p:txBody>
          <a:bodyPr/>
          <a:lstStyle/>
          <a:p>
            <a:r>
              <a:rPr lang="en-US" dirty="0" smtClean="0"/>
              <a:t>On the Verge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126" y="1269243"/>
            <a:ext cx="8536675" cy="4856921"/>
          </a:xfrm>
        </p:spPr>
        <p:txBody>
          <a:bodyPr>
            <a:normAutofit/>
          </a:bodyPr>
          <a:lstStyle/>
          <a:p>
            <a:r>
              <a:rPr lang="en-US" dirty="0"/>
              <a:t>President quickly convened top advisers in a series of secret meetings to decide what to do</a:t>
            </a:r>
          </a:p>
          <a:p>
            <a:r>
              <a:rPr lang="en-US" dirty="0"/>
              <a:t>Some suggested air strikes to knock out missiles, but brother, Robert, argued against it</a:t>
            </a:r>
          </a:p>
          <a:p>
            <a:r>
              <a:rPr lang="en-US" dirty="0"/>
              <a:t>President put US forces on full alert and bombers and missiles were armed with nuclear weapons</a:t>
            </a:r>
          </a:p>
          <a:p>
            <a:r>
              <a:rPr lang="en-US" dirty="0"/>
              <a:t>Soldiers prepared to invade Cuba at a moment’s notice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3" y="4914403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Brothers ~ JFK &amp; RFK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77148"/>
            <a:ext cx="762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43703"/>
          </a:xfrm>
        </p:spPr>
        <p:txBody>
          <a:bodyPr/>
          <a:lstStyle/>
          <a:p>
            <a:r>
              <a:rPr lang="en-US" dirty="0" smtClean="0"/>
              <a:t>13 Days in October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6830" y="1043704"/>
            <a:ext cx="8816454" cy="5082460"/>
          </a:xfrm>
        </p:spPr>
        <p:txBody>
          <a:bodyPr/>
          <a:lstStyle/>
          <a:p>
            <a:r>
              <a:rPr lang="en-US" dirty="0"/>
              <a:t>Over the course of the next 13 days </a:t>
            </a:r>
            <a:r>
              <a:rPr lang="en-US" b="1" dirty="0"/>
              <a:t>the Cold War came the closest it ever had to turning into a nuclear war</a:t>
            </a:r>
          </a:p>
          <a:p>
            <a:r>
              <a:rPr lang="en-US" b="1" dirty="0"/>
              <a:t>Nuclear warheads </a:t>
            </a:r>
            <a:r>
              <a:rPr lang="en-US" dirty="0"/>
              <a:t>on both sides were poised and ready for use</a:t>
            </a:r>
          </a:p>
          <a:p>
            <a:r>
              <a:rPr lang="en-US" dirty="0"/>
              <a:t>Some close to President thought we should knock out the Soviets missiles</a:t>
            </a:r>
          </a:p>
          <a:p>
            <a:r>
              <a:rPr lang="en-US" b="1" dirty="0"/>
              <a:t>MAD (mutually assured destruction) </a:t>
            </a:r>
            <a:r>
              <a:rPr lang="en-US" dirty="0"/>
              <a:t>meant that if one side used them the other would surely retaliate </a:t>
            </a:r>
            <a:r>
              <a:rPr lang="en-US" b="1" dirty="0"/>
              <a:t>and both countries would be destroyed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5237258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0996"/>
            <a:ext cx="8229600" cy="491516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/>
              <a:t>Kennedy demanded that the Soviets  withdraw their missiles </a:t>
            </a:r>
            <a:endParaRPr lang="en-US" dirty="0"/>
          </a:p>
          <a:p>
            <a:pPr>
              <a:buNone/>
            </a:pPr>
            <a:r>
              <a:rPr lang="en-US" dirty="0"/>
              <a:t>   Over the next 2 days Americans awaited a response and </a:t>
            </a:r>
            <a:r>
              <a:rPr lang="en-US" b="1" dirty="0"/>
              <a:t>braced for a nuclear war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64" y="3498121"/>
            <a:ext cx="4282212" cy="29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The 1960’s</vt:lpstr>
      <vt:lpstr>Nikita Khrushchev</vt:lpstr>
      <vt:lpstr>U-2 </vt:lpstr>
      <vt:lpstr>An Act of War?</vt:lpstr>
      <vt:lpstr>PowerPoint Presentation</vt:lpstr>
      <vt:lpstr>On the Verge of War</vt:lpstr>
      <vt:lpstr>Brothers ~ JFK &amp; RFK</vt:lpstr>
      <vt:lpstr>13 Days in October</vt:lpstr>
      <vt:lpstr>Cuban Missile Crisis</vt:lpstr>
      <vt:lpstr>Nuclear war avoided</vt:lpstr>
      <vt:lpstr>Phew!!</vt:lpstr>
      <vt:lpstr>A Step Toward Peace</vt:lpstr>
      <vt:lpstr>November 22nd, 1963</vt:lpstr>
      <vt:lpstr>The Country is Devastated</vt:lpstr>
      <vt:lpstr>The assassination that shook the world</vt:lpstr>
      <vt:lpstr>Lee Harvey Oswald</vt:lpstr>
      <vt:lpstr>Lyndon B. Johnson (LBJ)</vt:lpstr>
      <vt:lpstr>Warren Commission</vt:lpstr>
      <vt:lpstr>The Kennedy Legend</vt:lpstr>
      <vt:lpstr>LBJ’s “Great Society”</vt:lpstr>
      <vt:lpstr>Civil Rights Act of 1964</vt:lpstr>
      <vt:lpstr>Civil Rights Act of 1968</vt:lpstr>
      <vt:lpstr>Chapter 18 Review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1960’s</dc:title>
  <dc:creator>Erik Ljungberg</dc:creator>
  <cp:lastModifiedBy>Erik Ljungberg</cp:lastModifiedBy>
  <cp:revision>1</cp:revision>
  <dcterms:created xsi:type="dcterms:W3CDTF">2017-04-27T17:36:26Z</dcterms:created>
  <dcterms:modified xsi:type="dcterms:W3CDTF">2017-04-27T17:37:11Z</dcterms:modified>
</cp:coreProperties>
</file>