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9" r:id="rId4"/>
    <p:sldId id="260" r:id="rId5"/>
    <p:sldId id="261" r:id="rId6"/>
    <p:sldId id="258" r:id="rId7"/>
    <p:sldId id="257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35669E77-88B1-461C-91D1-59CEC00E73C7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83326B-72BB-483B-ACCE-8AB6BCE9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Section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Road to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43000"/>
            <a:ext cx="3746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4736"/>
          </a:xfrm>
        </p:spPr>
        <p:txBody>
          <a:bodyPr/>
          <a:lstStyle/>
          <a:p>
            <a:r>
              <a:rPr lang="en-US" dirty="0" smtClean="0"/>
              <a:t>Great Britain </a:t>
            </a:r>
            <a:r>
              <a:rPr lang="en-US" dirty="0"/>
              <a:t>E</a:t>
            </a:r>
            <a:r>
              <a:rPr lang="en-US" dirty="0" smtClean="0"/>
              <a:t>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US" dirty="0" smtClean="0"/>
              <a:t>Germany hoped they would remain neutral because GB had the most powerful navy in Europe.</a:t>
            </a:r>
          </a:p>
          <a:p>
            <a:r>
              <a:rPr lang="en-US" dirty="0" smtClean="0"/>
              <a:t>In order to attack France, Germany had to travel through the small country of Belgium who was protected  by Great Britain.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00600"/>
            <a:ext cx="3048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r>
              <a:rPr lang="en-US" dirty="0" smtClean="0"/>
              <a:t>The Great War (WW1)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smtClean="0"/>
              <a:t>Within one week after the war started all the great powers of Europe had been drawn into it.</a:t>
            </a:r>
          </a:p>
          <a:p>
            <a:r>
              <a:rPr lang="en-US" dirty="0" smtClean="0"/>
              <a:t>The Central Powers – Germany and Austria-Hungary.</a:t>
            </a:r>
          </a:p>
          <a:p>
            <a:r>
              <a:rPr lang="en-US" dirty="0" smtClean="0"/>
              <a:t>The Allies – Russia, France, Serbia, and Great Britain.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</p:spPr>
        <p:txBody>
          <a:bodyPr/>
          <a:lstStyle/>
          <a:p>
            <a:r>
              <a:rPr lang="en-US" dirty="0" smtClean="0"/>
              <a:t>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r>
              <a:rPr lang="en-US" dirty="0" smtClean="0"/>
              <a:t>A situation in which neither side can gain the advantage.</a:t>
            </a:r>
          </a:p>
          <a:p>
            <a:r>
              <a:rPr lang="en-US" dirty="0" smtClean="0"/>
              <a:t>Both sides were equal in size and strength.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05200"/>
            <a:ext cx="2616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US" dirty="0" smtClean="0"/>
              <a:t>Dug out muddy, rat-infested trenches with an empty “no man’s land” in between them.</a:t>
            </a:r>
          </a:p>
          <a:p>
            <a:r>
              <a:rPr lang="en-US" dirty="0" smtClean="0"/>
              <a:t>Neither side could push the other back more than a few miles.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91000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spring of 1915 the Ottoman Empire (present day Turkey) joined the Central Powers.</a:t>
            </a:r>
          </a:p>
          <a:p>
            <a:r>
              <a:rPr lang="en-US" dirty="0" smtClean="0"/>
              <a:t>Italy joined the Allies.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smtClean="0"/>
              <a:t>New Weaponry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r>
              <a:rPr lang="en-US" dirty="0" smtClean="0"/>
              <a:t>Led to massive number of deaths. (26,000 British killed in a single day)</a:t>
            </a:r>
          </a:p>
          <a:p>
            <a:r>
              <a:rPr lang="en-US" dirty="0" smtClean="0"/>
              <a:t>Artillery shells and hand grenades killed most who tried to cross “no-man’s land”.</a:t>
            </a:r>
          </a:p>
          <a:p>
            <a:r>
              <a:rPr lang="en-US" dirty="0" smtClean="0"/>
              <a:t>Those not killed by that were mowed down by machine guns (450 rounds/minute) or choked by poison gasses.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r>
              <a:rPr lang="en-US" dirty="0" smtClean="0"/>
              <a:t>Desperation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/>
          <a:lstStyle/>
          <a:p>
            <a:r>
              <a:rPr lang="en-US" dirty="0" smtClean="0"/>
              <a:t>As morale sank soldiers attacked civilians by burning their fields, killing their livestock, and poisoning their wells.</a:t>
            </a:r>
          </a:p>
          <a:p>
            <a:r>
              <a:rPr lang="en-US" dirty="0" smtClean="0"/>
              <a:t>German subs torpedoed any ship they suspected of aiding the Allies.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10000"/>
            <a:ext cx="4267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the 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setup naval blockade to starve the German people. </a:t>
            </a:r>
          </a:p>
          <a:p>
            <a:r>
              <a:rPr lang="en-US" dirty="0" smtClean="0"/>
              <a:t>None of these strategies worked.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10000"/>
            <a:ext cx="487680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dirty="0" smtClean="0"/>
              <a:t>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/>
          <a:lstStyle/>
          <a:p>
            <a:r>
              <a:rPr lang="en-US" dirty="0" smtClean="0"/>
              <a:t>Many Americans felt personally involved in Europe’s war because more than 1/3</a:t>
            </a:r>
            <a:r>
              <a:rPr lang="en-US" baseline="30000" dirty="0" smtClean="0"/>
              <a:t>rd</a:t>
            </a:r>
            <a:r>
              <a:rPr lang="en-US" dirty="0" smtClean="0"/>
              <a:t> of them were 1st or 2nd generation immigrants and still identified with their old homelands.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76600"/>
            <a:ext cx="2387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and Irish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Favored the Central Powers because the Irish disliked Great Britain for past conflicts and the Germans for obvious reasons.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57600"/>
            <a:ext cx="3035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leading to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Imperialism – Rivalry among European powers to gobble up the remaining </a:t>
            </a:r>
            <a:r>
              <a:rPr lang="en-US" dirty="0"/>
              <a:t>areas of the </a:t>
            </a:r>
            <a:r>
              <a:rPr lang="en-US" dirty="0" smtClean="0"/>
              <a:t>world that were not yet colonized.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86200"/>
            <a:ext cx="4267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Opposition to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r>
              <a:rPr lang="en-US" dirty="0" smtClean="0"/>
              <a:t>Most Americans opposed the Central Powers because their ruler, Kaiser Wilhelm (means </a:t>
            </a:r>
            <a:r>
              <a:rPr lang="en-US" dirty="0"/>
              <a:t>e</a:t>
            </a:r>
            <a:r>
              <a:rPr lang="en-US" dirty="0" smtClean="0"/>
              <a:t>mperor), was an autocrat who ruled with unlimited power.</a:t>
            </a:r>
          </a:p>
          <a:p>
            <a:r>
              <a:rPr lang="en-US" dirty="0" smtClean="0"/>
              <a:t>Also saw Germans as cold-blooded people  who were obsessed with war.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962400"/>
            <a:ext cx="2006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proclaimed its neutrality (in 1914) because we did a lot of foreign trade and didn’t want our investments at risk.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10000"/>
            <a:ext cx="2387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/>
          <a:lstStyle/>
          <a:p>
            <a:r>
              <a:rPr lang="en-US" dirty="0" smtClean="0"/>
              <a:t>Two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/>
          <a:lstStyle/>
          <a:p>
            <a:r>
              <a:rPr lang="en-US" dirty="0" smtClean="0"/>
              <a:t>Preparedness movement – Wanted to build up America’s military to be prepared in case we had to get involved.</a:t>
            </a:r>
          </a:p>
          <a:p>
            <a:r>
              <a:rPr lang="en-US" dirty="0" smtClean="0"/>
              <a:t>The Peace movement – Mostly women and progressives who wanted citizens to know that their increased taxes were paying for the “preparedness” movement.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222750"/>
            <a:ext cx="1790700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90600"/>
            <a:ext cx="398145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2971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76400"/>
            <a:ext cx="2819400" cy="397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5181600"/>
          </a:xfrm>
        </p:spPr>
        <p:txBody>
          <a:bodyPr/>
          <a:lstStyle/>
          <a:p>
            <a:r>
              <a:rPr lang="en-US" dirty="0" smtClean="0"/>
              <a:t>Militarism – A policy of building up your armed forces in preparation for war. </a:t>
            </a:r>
          </a:p>
          <a:p>
            <a:r>
              <a:rPr lang="en-US" dirty="0" smtClean="0"/>
              <a:t>What happens when you are always planning for war?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86200"/>
            <a:ext cx="3505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Nationalism </a:t>
            </a:r>
            <a:r>
              <a:rPr lang="en-US" dirty="0" smtClean="0"/>
              <a:t>– Countries acting in their nation’s interests often went against the interests of another nation.</a:t>
            </a:r>
          </a:p>
          <a:p>
            <a:r>
              <a:rPr lang="en-US" dirty="0" smtClean="0"/>
              <a:t>Ethnic minorities in a country wanting independence often led to violence.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Alliances </a:t>
            </a:r>
            <a:r>
              <a:rPr lang="en-US" dirty="0" smtClean="0"/>
              <a:t>– Various combinations of nations had each others back.</a:t>
            </a:r>
          </a:p>
          <a:p>
            <a:r>
              <a:rPr lang="en-US" dirty="0" smtClean="0"/>
              <a:t>If one was attacked their allies came to their aid.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191000"/>
            <a:ext cx="3657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Archduke Francis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heir to the throne of the Austro-Hungarian </a:t>
            </a:r>
            <a:r>
              <a:rPr lang="en-US" dirty="0" smtClean="0"/>
              <a:t>Empire.</a:t>
            </a:r>
          </a:p>
          <a:p>
            <a:r>
              <a:rPr lang="en-US" dirty="0" smtClean="0"/>
              <a:t>Visiting Sarajevo, the capital of the new province (Bosnia) in the empire.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91000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Spark that Ignited the War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The Archduke and his wife were assassinated. (</a:t>
            </a:r>
            <a:r>
              <a:rPr lang="en-US" dirty="0"/>
              <a:t>On June 28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1914 by a Bosnian Nationalist who thought the empire had no right to rule Bosnia. 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Thought Serbia was behind it so they declared war on them. </a:t>
            </a:r>
            <a:r>
              <a:rPr lang="en-US" dirty="0"/>
              <a:t>(their </a:t>
            </a:r>
            <a:r>
              <a:rPr lang="en-US" dirty="0" smtClean="0"/>
              <a:t>tiny neighbor and long </a:t>
            </a:r>
            <a:r>
              <a:rPr lang="en-US" dirty="0"/>
              <a:t>time rival)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95800"/>
            <a:ext cx="2247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4736"/>
          </a:xfrm>
        </p:spPr>
        <p:txBody>
          <a:bodyPr/>
          <a:lstStyle/>
          <a:p>
            <a:r>
              <a:rPr lang="en-US" dirty="0" smtClean="0"/>
              <a:t>Chain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Russia, who was Serbia’s protector, began mobilization (getting troops ready for war).</a:t>
            </a:r>
          </a:p>
          <a:p>
            <a:r>
              <a:rPr lang="en-US" dirty="0" smtClean="0"/>
              <a:t>Germany, Austria-Hungary’s chief ally, demanded that Russia stop mobilizing.</a:t>
            </a:r>
          </a:p>
          <a:p>
            <a:r>
              <a:rPr lang="en-US" dirty="0" smtClean="0"/>
              <a:t>Russia refused and France, Russia’s ally, began to mobilize its troops.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0"/>
            <a:ext cx="16764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257800"/>
            <a:ext cx="19177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81600"/>
            <a:ext cx="2273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Strikes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was sandwiched between Russia and France and wanted to avoid being trapped on both sides.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188</TotalTime>
  <Words>708</Words>
  <Application>Microsoft Office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Chapter 10 Section 1</vt:lpstr>
      <vt:lpstr>Factors leading to WW1</vt:lpstr>
      <vt:lpstr>Factors Cont.</vt:lpstr>
      <vt:lpstr>Factors Cont.</vt:lpstr>
      <vt:lpstr>Factors Cont.</vt:lpstr>
      <vt:lpstr>Archduke Francis Ferdinand</vt:lpstr>
      <vt:lpstr>The Spark that Ignited the War</vt:lpstr>
      <vt:lpstr>Chain Reaction</vt:lpstr>
      <vt:lpstr>Germany Strikes First</vt:lpstr>
      <vt:lpstr>Great Britain Enters the War</vt:lpstr>
      <vt:lpstr>The Great War (WW1)</vt:lpstr>
      <vt:lpstr>Stalemate</vt:lpstr>
      <vt:lpstr>Trench Warfare</vt:lpstr>
      <vt:lpstr>The War Expands</vt:lpstr>
      <vt:lpstr>New Weaponry  </vt:lpstr>
      <vt:lpstr>Desperation</vt:lpstr>
      <vt:lpstr>Break the Stalemate</vt:lpstr>
      <vt:lpstr>Personal</vt:lpstr>
      <vt:lpstr>German and Irish Americans</vt:lpstr>
      <vt:lpstr>Opposition to Germany</vt:lpstr>
      <vt:lpstr>Neutral</vt:lpstr>
      <vt:lpstr>Two Sides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Section 1</dc:title>
  <dc:creator>Erik Ljungberg</dc:creator>
  <cp:lastModifiedBy>Erik Ljungberg</cp:lastModifiedBy>
  <cp:revision>13</cp:revision>
  <dcterms:created xsi:type="dcterms:W3CDTF">2013-12-15T19:11:23Z</dcterms:created>
  <dcterms:modified xsi:type="dcterms:W3CDTF">2014-01-08T18:24:11Z</dcterms:modified>
</cp:coreProperties>
</file>