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62D8A9-C90F-4D71-B44E-22D3650DAF04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D192AB-DBC1-46AA-8CFC-49FF46280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Section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the Home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15900"/>
            <a:ext cx="5080000" cy="642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Americans r</a:t>
            </a:r>
            <a:r>
              <a:rPr lang="en-US" dirty="0" smtClean="0"/>
              <a:t>eferred </a:t>
            </a:r>
            <a:r>
              <a:rPr lang="en-US" dirty="0" smtClean="0"/>
              <a:t>to as </a:t>
            </a:r>
            <a:r>
              <a:rPr lang="en-US" b="1" dirty="0" smtClean="0"/>
              <a:t>“Huns” </a:t>
            </a:r>
            <a:r>
              <a:rPr lang="en-US" dirty="0" smtClean="0"/>
              <a:t>by fellow Americans (much like Arab Americans were called “Terrorists” after 9/11</a:t>
            </a:r>
            <a:r>
              <a:rPr lang="en-US" dirty="0" smtClean="0"/>
              <a:t>) – reference to brutal invaders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b="1" dirty="0" smtClean="0"/>
              <a:t>arrested for no reason</a:t>
            </a:r>
          </a:p>
          <a:p>
            <a:r>
              <a:rPr lang="en-US" dirty="0" smtClean="0"/>
              <a:t>Often </a:t>
            </a:r>
            <a:r>
              <a:rPr lang="en-US" b="1" dirty="0" smtClean="0"/>
              <a:t>attacked and lynched </a:t>
            </a:r>
            <a:r>
              <a:rPr lang="en-US" b="1" dirty="0" smtClean="0"/>
              <a:t>by mobs </a:t>
            </a:r>
            <a:r>
              <a:rPr lang="en-US" dirty="0" smtClean="0"/>
              <a:t>during </a:t>
            </a:r>
            <a:r>
              <a:rPr lang="en-US" dirty="0" smtClean="0"/>
              <a:t>the war</a:t>
            </a:r>
          </a:p>
          <a:p>
            <a:r>
              <a:rPr lang="en-US" dirty="0" smtClean="0"/>
              <a:t>German musicians not allowed to perform</a:t>
            </a:r>
          </a:p>
          <a:p>
            <a:r>
              <a:rPr lang="en-US" dirty="0" smtClean="0"/>
              <a:t>Hamburger (named after the city of Hamburg in Germany) renamed “liberty sandwich” and German measles called “liberty measles”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“Hate the Huns”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91636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Made it </a:t>
            </a:r>
            <a:r>
              <a:rPr lang="en-US" sz="2300" b="1" dirty="0" smtClean="0"/>
              <a:t>illegal to discuss anything “disloyal” </a:t>
            </a:r>
            <a:r>
              <a:rPr lang="en-US" sz="2300" dirty="0" smtClean="0"/>
              <a:t>or to say anything bad about the government or the military</a:t>
            </a:r>
          </a:p>
          <a:p>
            <a:r>
              <a:rPr lang="en-US" sz="2300" dirty="0" smtClean="0"/>
              <a:t>Basically </a:t>
            </a:r>
            <a:r>
              <a:rPr lang="en-US" sz="2300" b="1" dirty="0" smtClean="0"/>
              <a:t>shut down any </a:t>
            </a:r>
            <a:r>
              <a:rPr lang="en-US" sz="2300" b="1" i="1" dirty="0" smtClean="0"/>
              <a:t>dissent</a:t>
            </a:r>
          </a:p>
          <a:p>
            <a:r>
              <a:rPr lang="en-US" sz="2300" dirty="0" smtClean="0"/>
              <a:t>Over </a:t>
            </a:r>
            <a:r>
              <a:rPr lang="en-US" sz="2300" b="1" dirty="0" smtClean="0"/>
              <a:t>1,000 people were convicted and sent to prison</a:t>
            </a:r>
            <a:endParaRPr lang="en-US" sz="23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25244"/>
          </a:xfrm>
        </p:spPr>
        <p:txBody>
          <a:bodyPr/>
          <a:lstStyle/>
          <a:p>
            <a:r>
              <a:rPr lang="en-US" dirty="0" smtClean="0"/>
              <a:t>The Sedition 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38600"/>
            <a:ext cx="2540000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Wilson </a:t>
            </a:r>
            <a:r>
              <a:rPr lang="en-US" b="1" dirty="0" smtClean="0"/>
              <a:t>claimed we were fighting for </a:t>
            </a:r>
            <a:r>
              <a:rPr lang="en-US" b="1" i="1" dirty="0" smtClean="0"/>
              <a:t>liberty </a:t>
            </a:r>
            <a:r>
              <a:rPr lang="en-US" b="1" dirty="0" smtClean="0"/>
              <a:t>and </a:t>
            </a:r>
            <a:r>
              <a:rPr lang="en-US" b="1" i="1" dirty="0" smtClean="0"/>
              <a:t>democracy </a:t>
            </a:r>
            <a:r>
              <a:rPr lang="en-US" b="1" dirty="0" smtClean="0"/>
              <a:t>overseas, yet was taking those very things away from Americans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Hypocrite?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505200"/>
            <a:ext cx="2527300" cy="321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Political radicals </a:t>
            </a:r>
            <a:r>
              <a:rPr lang="en-US" dirty="0" smtClean="0"/>
              <a:t>like socialists and the IWW said </a:t>
            </a:r>
            <a:r>
              <a:rPr lang="en-US" b="1" dirty="0" smtClean="0"/>
              <a:t>the war was nothing more than an argument between greedy imperialist capitalists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Workers of the World (IWW)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81400"/>
            <a:ext cx="2908300" cy="279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 leaders, like Samuel Gompers, </a:t>
            </a:r>
            <a:r>
              <a:rPr lang="en-US" b="1" dirty="0" smtClean="0"/>
              <a:t>didn’t like the IWW</a:t>
            </a:r>
            <a:r>
              <a:rPr lang="en-US" dirty="0" smtClean="0"/>
              <a:t> and other radical groups because they were </a:t>
            </a:r>
            <a:r>
              <a:rPr lang="en-US" b="1" dirty="0" smtClean="0"/>
              <a:t>giving patriotic union members a bad name </a:t>
            </a:r>
            <a:r>
              <a:rPr lang="en-US" dirty="0" smtClean="0"/>
              <a:t>(because people associated these groups with the unions)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leaders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114800"/>
            <a:ext cx="3505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500,000 African Americans left the South to work in northern factories to produce supplies for the war</a:t>
            </a:r>
          </a:p>
          <a:p>
            <a:r>
              <a:rPr lang="en-US" dirty="0" smtClean="0"/>
              <a:t>The war cut off the supply of immigrants coming from Europe to America and many </a:t>
            </a:r>
            <a:r>
              <a:rPr lang="en-US" b="1" dirty="0" smtClean="0"/>
              <a:t>young white men </a:t>
            </a:r>
            <a:r>
              <a:rPr lang="en-US" dirty="0" smtClean="0"/>
              <a:t>had been taken out of the factories and </a:t>
            </a:r>
            <a:r>
              <a:rPr lang="en-US" b="1" dirty="0" smtClean="0"/>
              <a:t>sent off to war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Migration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432300"/>
            <a:ext cx="3340100" cy="242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</p:spPr>
        <p:txBody>
          <a:bodyPr/>
          <a:lstStyle/>
          <a:p>
            <a:r>
              <a:rPr lang="en-US" dirty="0" smtClean="0"/>
              <a:t>400,000 joined the industrial work force (jobs in factories) and </a:t>
            </a:r>
            <a:r>
              <a:rPr lang="en-US" b="1" dirty="0" smtClean="0"/>
              <a:t>moved into jobs usually reserved for men </a:t>
            </a:r>
            <a:r>
              <a:rPr lang="en-US" dirty="0" smtClean="0"/>
              <a:t>(letter carriers, telegraph messengers, elevator operators, etc.)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01444"/>
          </a:xfrm>
        </p:spPr>
        <p:txBody>
          <a:bodyPr/>
          <a:lstStyle/>
          <a:p>
            <a:r>
              <a:rPr lang="en-US" dirty="0" smtClean="0"/>
              <a:t>Advances for Women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62400"/>
            <a:ext cx="2057400" cy="2740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962400"/>
            <a:ext cx="3390900" cy="240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it </a:t>
            </a:r>
            <a:r>
              <a:rPr lang="en-US" b="1" dirty="0" smtClean="0"/>
              <a:t>illegal to make, sell, or transport alcoholic beverages</a:t>
            </a:r>
          </a:p>
          <a:p>
            <a:r>
              <a:rPr lang="en-US" dirty="0" smtClean="0"/>
              <a:t>After nearly 100 years of trying, finally in 1919 it was passed because Congress wanted to be </a:t>
            </a:r>
            <a:r>
              <a:rPr lang="en-US" i="1" dirty="0" smtClean="0"/>
              <a:t>patriotic </a:t>
            </a:r>
            <a:r>
              <a:rPr lang="en-US" dirty="0" smtClean="0"/>
              <a:t>and </a:t>
            </a:r>
            <a:r>
              <a:rPr lang="en-US" b="1" dirty="0" smtClean="0"/>
              <a:t>conserve the grain needed to make alcohol for bread to feed the soldiers overseas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3048000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been hired by the </a:t>
            </a:r>
            <a:r>
              <a:rPr lang="en-US" i="1" dirty="0" smtClean="0"/>
              <a:t>Committee on Public Information</a:t>
            </a:r>
            <a:r>
              <a:rPr lang="en-US" dirty="0" smtClean="0"/>
              <a:t> during WW1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a propaganda poster for one of these causes: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Selling Liberty Bonds</a:t>
            </a:r>
          </a:p>
          <a:p>
            <a:pPr lvl="1"/>
            <a:r>
              <a:rPr lang="en-US" dirty="0" smtClean="0"/>
              <a:t>The “Gospel of the Clean Plate”</a:t>
            </a:r>
          </a:p>
          <a:p>
            <a:pPr lvl="1"/>
            <a:r>
              <a:rPr lang="en-US" dirty="0" smtClean="0"/>
              <a:t>Support of the Sedition 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9925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Bonds that were bought for face value and could later be redeemed for their original value plus interest.</a:t>
            </a:r>
          </a:p>
          <a:p>
            <a:r>
              <a:rPr lang="en-US" sz="2200" b="1" dirty="0" smtClean="0"/>
              <a:t>Sold to raise $ for the war effort</a:t>
            </a:r>
            <a:r>
              <a:rPr lang="en-US" sz="2200" dirty="0" smtClean="0"/>
              <a:t>. (Raised $20 billion)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838200"/>
          </a:xfrm>
        </p:spPr>
        <p:txBody>
          <a:bodyPr/>
          <a:lstStyle/>
          <a:p>
            <a:r>
              <a:rPr lang="en-US" dirty="0" smtClean="0"/>
              <a:t>Liberty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29000"/>
            <a:ext cx="2120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68763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Girl and </a:t>
            </a:r>
            <a:r>
              <a:rPr lang="en-US" sz="2200" b="1" dirty="0" smtClean="0"/>
              <a:t>Boy </a:t>
            </a:r>
            <a:r>
              <a:rPr lang="en-US" sz="2200" b="1" dirty="0" smtClean="0"/>
              <a:t>scouts </a:t>
            </a:r>
            <a:r>
              <a:rPr lang="en-US" sz="2200" dirty="0" smtClean="0"/>
              <a:t>setup booths on </a:t>
            </a:r>
            <a:r>
              <a:rPr lang="en-US" sz="2200" dirty="0" smtClean="0"/>
              <a:t>street corners.</a:t>
            </a:r>
            <a:endParaRPr lang="en-US" sz="2200" dirty="0" smtClean="0"/>
          </a:p>
          <a:p>
            <a:r>
              <a:rPr lang="en-US" sz="2200" b="1" dirty="0" smtClean="0"/>
              <a:t>Movie stars </a:t>
            </a:r>
            <a:r>
              <a:rPr lang="en-US" sz="2200" dirty="0" smtClean="0"/>
              <a:t>gave speeches.</a:t>
            </a:r>
          </a:p>
          <a:p>
            <a:r>
              <a:rPr lang="en-US" sz="2200" b="1" dirty="0" smtClean="0"/>
              <a:t>Artists</a:t>
            </a:r>
            <a:r>
              <a:rPr lang="en-US" sz="2200" dirty="0" smtClean="0"/>
              <a:t> drew colorful posters.</a:t>
            </a:r>
          </a:p>
          <a:p>
            <a:r>
              <a:rPr lang="en-US" sz="2200" b="1" dirty="0" smtClean="0"/>
              <a:t>“Four-minute men” </a:t>
            </a:r>
            <a:r>
              <a:rPr lang="en-US" sz="2200" dirty="0" smtClean="0"/>
              <a:t>gave 4 min. speeches before movies, plays, school meetings, etc. trying to persuade people to buy them.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56263" cy="1143000"/>
          </a:xfrm>
        </p:spPr>
        <p:txBody>
          <a:bodyPr/>
          <a:lstStyle/>
          <a:p>
            <a:r>
              <a:rPr lang="en-US" dirty="0" smtClean="0"/>
              <a:t>“Every Scout to Save a Soldier”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72000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Industry converted to the production of war goods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004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government controlled who could make what and how much they could make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Price controls </a:t>
            </a:r>
            <a:r>
              <a:rPr lang="en-US" dirty="0" smtClean="0"/>
              <a:t>– Determined the prices for food and fuel.</a:t>
            </a:r>
          </a:p>
          <a:p>
            <a:r>
              <a:rPr lang="en-US" b="1" dirty="0" smtClean="0"/>
              <a:t>Rationing</a:t>
            </a:r>
            <a:r>
              <a:rPr lang="en-US" dirty="0" smtClean="0"/>
              <a:t> – Only allowed people to use a small amount of a good.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Controls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419600"/>
            <a:ext cx="2438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Reached out to </a:t>
            </a:r>
            <a:r>
              <a:rPr lang="en-US" b="1" dirty="0" smtClean="0"/>
              <a:t>women</a:t>
            </a:r>
            <a:r>
              <a:rPr lang="en-US" dirty="0" smtClean="0"/>
              <a:t> for help by telling them to </a:t>
            </a:r>
            <a:r>
              <a:rPr lang="en-US" b="1" dirty="0" smtClean="0"/>
              <a:t>not throw away any leftovers </a:t>
            </a:r>
            <a:r>
              <a:rPr lang="en-US" dirty="0" smtClean="0"/>
              <a:t>and </a:t>
            </a:r>
            <a:r>
              <a:rPr lang="en-US" b="1" dirty="0" smtClean="0"/>
              <a:t>not to give out second helpings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4800" dirty="0" smtClean="0"/>
              <a:t>Gospel of the Clean Plate”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327400"/>
            <a:ext cx="22987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an </a:t>
            </a:r>
            <a:r>
              <a:rPr lang="en-US" b="1" dirty="0" smtClean="0"/>
              <a:t>extra hour of daylight </a:t>
            </a:r>
            <a:r>
              <a:rPr lang="en-US" dirty="0" smtClean="0"/>
              <a:t>to the day in the summer</a:t>
            </a:r>
          </a:p>
          <a:p>
            <a:r>
              <a:rPr lang="en-US" b="1" dirty="0" smtClean="0"/>
              <a:t>Cut back on the need for </a:t>
            </a:r>
            <a:r>
              <a:rPr lang="en-US" b="1" dirty="0" smtClean="0"/>
              <a:t>light </a:t>
            </a:r>
            <a:r>
              <a:rPr lang="en-US" b="1" dirty="0" smtClean="0"/>
              <a:t>and fuel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Daylight Savings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86200"/>
            <a:ext cx="43434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Imposed </a:t>
            </a:r>
            <a:r>
              <a:rPr lang="en-US" b="1" dirty="0" smtClean="0"/>
              <a:t>censorship</a:t>
            </a:r>
            <a:r>
              <a:rPr lang="en-US" dirty="0" smtClean="0"/>
              <a:t> on the press and </a:t>
            </a:r>
            <a:r>
              <a:rPr lang="en-US" b="1" dirty="0" smtClean="0"/>
              <a:t>banned some publications </a:t>
            </a:r>
            <a:r>
              <a:rPr lang="en-US" dirty="0" smtClean="0"/>
              <a:t>that spoke out against the war to </a:t>
            </a:r>
            <a:r>
              <a:rPr lang="en-US" b="1" dirty="0" smtClean="0"/>
              <a:t>enforce loyalty </a:t>
            </a:r>
            <a:r>
              <a:rPr lang="en-US" dirty="0" smtClean="0"/>
              <a:t>on U.S. citizens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Govt. Control of News and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581400"/>
            <a:ext cx="39624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1"/>
            <a:ext cx="7745505" cy="4068762"/>
          </a:xfrm>
        </p:spPr>
        <p:txBody>
          <a:bodyPr/>
          <a:lstStyle/>
          <a:p>
            <a:r>
              <a:rPr lang="en-US" b="1" dirty="0" smtClean="0"/>
              <a:t>Anti-immigrant feelings </a:t>
            </a:r>
            <a:r>
              <a:rPr lang="en-US" dirty="0" smtClean="0"/>
              <a:t>renewed</a:t>
            </a:r>
          </a:p>
          <a:p>
            <a:r>
              <a:rPr lang="en-US" dirty="0" smtClean="0"/>
              <a:t>Many </a:t>
            </a:r>
            <a:r>
              <a:rPr lang="en-US" b="1" dirty="0" smtClean="0"/>
              <a:t>feared spies </a:t>
            </a:r>
            <a:r>
              <a:rPr lang="en-US" dirty="0" smtClean="0"/>
              <a:t>might try to stop America’s war effort by destroying transportation or communication networks so many </a:t>
            </a:r>
            <a:r>
              <a:rPr lang="en-US" b="1" dirty="0" smtClean="0"/>
              <a:t>recent</a:t>
            </a:r>
            <a:r>
              <a:rPr lang="en-US" dirty="0" smtClean="0"/>
              <a:t> </a:t>
            </a:r>
            <a:r>
              <a:rPr lang="en-US" b="1" dirty="0" smtClean="0"/>
              <a:t>immigrants were treated as suspicious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Revival of </a:t>
            </a:r>
            <a:r>
              <a:rPr lang="en-US" dirty="0" err="1" smtClean="0"/>
              <a:t>Nativism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14800"/>
            <a:ext cx="19177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 xmlns:mv="urn:schemas-microsoft-com:mac:vml">
      <mp:transition xmlns:mp="http://schemas.microsoft.com/office/mac/powerpoint/2008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126</TotalTime>
  <Words>640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Chapter 10 Section 4</vt:lpstr>
      <vt:lpstr>Liberty Bonds</vt:lpstr>
      <vt:lpstr>“Every Scout to Save a Soldier”</vt:lpstr>
      <vt:lpstr>Economic Changes</vt:lpstr>
      <vt:lpstr>Government Controls</vt:lpstr>
      <vt:lpstr>“Gospel of the Clean Plate”</vt:lpstr>
      <vt:lpstr>Daylight Savings Time</vt:lpstr>
      <vt:lpstr>Govt. Control of News and Information</vt:lpstr>
      <vt:lpstr>Revival of Nativism</vt:lpstr>
      <vt:lpstr>PowerPoint Presentation</vt:lpstr>
      <vt:lpstr>“Hate the Huns”</vt:lpstr>
      <vt:lpstr>The Sedition Act</vt:lpstr>
      <vt:lpstr>Hypocrite?</vt:lpstr>
      <vt:lpstr>Industrial Workers of the World (IWW)</vt:lpstr>
      <vt:lpstr>Union leaders</vt:lpstr>
      <vt:lpstr>The Great Migration</vt:lpstr>
      <vt:lpstr>Advances for Women</vt:lpstr>
      <vt:lpstr>18th Amendment</vt:lpstr>
      <vt:lpstr>Create a Poster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Section 4</dc:title>
  <dc:creator>Erik Ljungberg</dc:creator>
  <cp:lastModifiedBy>Erik Ljungberg</cp:lastModifiedBy>
  <cp:revision>11</cp:revision>
  <dcterms:created xsi:type="dcterms:W3CDTF">2014-01-07T01:42:38Z</dcterms:created>
  <dcterms:modified xsi:type="dcterms:W3CDTF">2014-01-21T13:43:52Z</dcterms:modified>
</cp:coreProperties>
</file>