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F16-CFCB-7E46-B086-1D0206CDCC9A}" type="datetimeFigureOut">
              <a:rPr lang="en-US" smtClean="0"/>
              <a:pPr/>
              <a:t>2/23/14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F7B525-A494-734E-8FB2-154ACAF45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F16-CFCB-7E46-B086-1D0206CDCC9A}" type="datetimeFigureOut">
              <a:rPr lang="en-US" smtClean="0"/>
              <a:pPr/>
              <a:t>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B525-A494-734E-8FB2-154ACAF45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F7B525-A494-734E-8FB2-154ACAF45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F16-CFCB-7E46-B086-1D0206CDCC9A}" type="datetimeFigureOut">
              <a:rPr lang="en-US" smtClean="0"/>
              <a:pPr/>
              <a:t>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F16-CFCB-7E46-B086-1D0206CDCC9A}" type="datetimeFigureOut">
              <a:rPr lang="en-US" smtClean="0"/>
              <a:pPr/>
              <a:t>2/23/14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F7B525-A494-734E-8FB2-154ACAF45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F16-CFCB-7E46-B086-1D0206CDCC9A}" type="datetimeFigureOut">
              <a:rPr lang="en-US" smtClean="0"/>
              <a:pPr/>
              <a:t>2/23/14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F7B525-A494-734E-8FB2-154ACAF45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2339F16-CFCB-7E46-B086-1D0206CDCC9A}" type="datetimeFigureOut">
              <a:rPr lang="en-US" smtClean="0"/>
              <a:pPr/>
              <a:t>2/23/14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B525-A494-734E-8FB2-154ACAF45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F16-CFCB-7E46-B086-1D0206CDCC9A}" type="datetimeFigureOut">
              <a:rPr lang="en-US" smtClean="0"/>
              <a:pPr/>
              <a:t>2/23/14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F7B525-A494-734E-8FB2-154ACAF45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F16-CFCB-7E46-B086-1D0206CDCC9A}" type="datetimeFigureOut">
              <a:rPr lang="en-US" smtClean="0"/>
              <a:pPr/>
              <a:t>2/23/14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F7B525-A494-734E-8FB2-154ACAF45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F16-CFCB-7E46-B086-1D0206CDCC9A}" type="datetimeFigureOut">
              <a:rPr lang="en-US" smtClean="0"/>
              <a:pPr/>
              <a:t>2/23/14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F7B525-A494-734E-8FB2-154ACAF45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F7B525-A494-734E-8FB2-154ACAF45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9F16-CFCB-7E46-B086-1D0206CDCC9A}" type="datetimeFigureOut">
              <a:rPr lang="en-US" smtClean="0"/>
              <a:pPr/>
              <a:t>2/23/14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F7B525-A494-734E-8FB2-154ACAF45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2339F16-CFCB-7E46-B086-1D0206CDCC9A}" type="datetimeFigureOut">
              <a:rPr lang="en-US" smtClean="0"/>
              <a:pPr/>
              <a:t>2/23/14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339F16-CFCB-7E46-B086-1D0206CDCC9A}" type="datetimeFigureOut">
              <a:rPr lang="en-US" smtClean="0"/>
              <a:pPr/>
              <a:t>2/23/14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F7B525-A494-734E-8FB2-154ACAF45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Effects of the Depression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 – Section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18" y="3649756"/>
            <a:ext cx="4093882" cy="24761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people’s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Those who couldn’t afford food or shelter </a:t>
            </a:r>
            <a:r>
              <a:rPr lang="en-US" sz="2400" b="1" dirty="0" smtClean="0"/>
              <a:t>got sick more easily, especially children</a:t>
            </a:r>
          </a:p>
          <a:p>
            <a:r>
              <a:rPr lang="en-US" sz="2400" b="1" dirty="0" smtClean="0"/>
              <a:t>Poor diet and no medical care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241548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people in the countryside survive?  The 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Grew food and ate berries </a:t>
            </a:r>
            <a:r>
              <a:rPr lang="en-US" sz="2400" dirty="0" smtClean="0"/>
              <a:t>and other wild </a:t>
            </a:r>
            <a:r>
              <a:rPr lang="en-US" sz="2400" dirty="0" smtClean="0"/>
              <a:t>plants</a:t>
            </a:r>
          </a:p>
          <a:p>
            <a:r>
              <a:rPr lang="en-US" sz="2400" b="1" dirty="0" smtClean="0"/>
              <a:t>In city sold apples</a:t>
            </a:r>
            <a:r>
              <a:rPr lang="en-US" sz="2400" dirty="0" smtClean="0"/>
              <a:t>, pencils, etc.</a:t>
            </a:r>
          </a:p>
          <a:p>
            <a:r>
              <a:rPr lang="en-US" sz="2400" b="1" dirty="0" smtClean="0"/>
              <a:t>Begged for food</a:t>
            </a:r>
          </a:p>
          <a:p>
            <a:r>
              <a:rPr lang="en-US" sz="2400" b="1" dirty="0" smtClean="0"/>
              <a:t>Fought over scraps </a:t>
            </a:r>
            <a:r>
              <a:rPr lang="en-US" sz="2400" dirty="0" smtClean="0"/>
              <a:t>in restaurant garbage cans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70" y="3804023"/>
            <a:ext cx="32893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8" y="3715123"/>
            <a:ext cx="31623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As families moved in together crowded houses</a:t>
            </a:r>
            <a:r>
              <a:rPr lang="en-US" dirty="0" smtClean="0"/>
              <a:t>/apartments</a:t>
            </a:r>
          </a:p>
          <a:p>
            <a:endParaRPr lang="en-US" dirty="0" smtClean="0"/>
          </a:p>
          <a:p>
            <a:r>
              <a:rPr lang="en-US" b="1" dirty="0" smtClean="0"/>
              <a:t>Had to give up even little pleasures</a:t>
            </a:r>
            <a:r>
              <a:rPr lang="en-US" dirty="0" smtClean="0"/>
              <a:t> like ice cream or movies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77" y="3791384"/>
            <a:ext cx="3251200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many men feel? 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Like failures</a:t>
            </a:r>
          </a:p>
          <a:p>
            <a:r>
              <a:rPr lang="en-US" sz="2400" b="1" dirty="0" smtClean="0"/>
              <a:t>Couldn’t provide for their families</a:t>
            </a:r>
          </a:p>
          <a:p>
            <a:r>
              <a:rPr lang="en-US" sz="2400" b="1" dirty="0" smtClean="0"/>
              <a:t>Ashamed </a:t>
            </a:r>
            <a:r>
              <a:rPr lang="en-US" sz="2400" dirty="0" smtClean="0"/>
              <a:t>of being home during normal work hours</a:t>
            </a:r>
          </a:p>
          <a:p>
            <a:r>
              <a:rPr lang="en-US" sz="2400" b="1" dirty="0" smtClean="0"/>
              <a:t>Didn’t want to ask friends for help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972" y="3147359"/>
            <a:ext cx="25527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happened to those women who had jobs?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Accused of taking jobs away from men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Would not hire married women and </a:t>
            </a:r>
            <a:r>
              <a:rPr lang="en-US" sz="2400" b="1" dirty="0" smtClean="0"/>
              <a:t>fired if you got married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3283384"/>
            <a:ext cx="27051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Blacks, Hispanics, and Asians </a:t>
            </a:r>
            <a:r>
              <a:rPr lang="en-US" sz="2400" b="1" dirty="0" smtClean="0"/>
              <a:t>lost low-paying  jobs </a:t>
            </a:r>
            <a:r>
              <a:rPr lang="en-US" sz="2400" dirty="0" smtClean="0"/>
              <a:t>(that whites usually didn’t want)</a:t>
            </a:r>
          </a:p>
          <a:p>
            <a:r>
              <a:rPr lang="en-US" sz="2400" b="1" dirty="0" smtClean="0"/>
              <a:t>Relief programs </a:t>
            </a:r>
            <a:r>
              <a:rPr lang="en-US" sz="2400" dirty="0" smtClean="0"/>
              <a:t>(bread lines, etc.) </a:t>
            </a:r>
            <a:r>
              <a:rPr lang="en-US" sz="2400" b="1" dirty="0" smtClean="0"/>
              <a:t>didn’t help minorities</a:t>
            </a:r>
          </a:p>
          <a:p>
            <a:r>
              <a:rPr lang="en-US" sz="2400" b="1" dirty="0" smtClean="0"/>
              <a:t>56% blacks unemployed compared to 25% whites</a:t>
            </a:r>
          </a:p>
          <a:p>
            <a:r>
              <a:rPr lang="en-US" sz="2400" b="1" dirty="0" smtClean="0"/>
              <a:t>Worse in South  </a:t>
            </a:r>
            <a:r>
              <a:rPr lang="en-US" sz="2400" dirty="0" smtClean="0"/>
              <a:t>- </a:t>
            </a:r>
            <a:r>
              <a:rPr lang="en-US" sz="2400" dirty="0" err="1" smtClean="0"/>
              <a:t>lynchings</a:t>
            </a:r>
            <a:r>
              <a:rPr lang="en-US" sz="2400" dirty="0" smtClean="0"/>
              <a:t> increased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646" y="4086412"/>
            <a:ext cx="2989729" cy="22934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Scottsboro Boys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Group of 9 black youth </a:t>
            </a:r>
            <a:r>
              <a:rPr lang="en-US" sz="2400" dirty="0" smtClean="0"/>
              <a:t>riding the rails in Scottsboro, Alabama</a:t>
            </a:r>
          </a:p>
          <a:p>
            <a:endParaRPr lang="en-US" sz="2400" dirty="0" smtClean="0"/>
          </a:p>
          <a:p>
            <a:r>
              <a:rPr lang="en-US" sz="2400" dirty="0" smtClean="0"/>
              <a:t>Quickly </a:t>
            </a:r>
            <a:r>
              <a:rPr lang="en-US" sz="2400" b="1" dirty="0" smtClean="0"/>
              <a:t>convicted of raping 2 white women on the train</a:t>
            </a:r>
            <a:r>
              <a:rPr lang="en-US" sz="2400" dirty="0" smtClean="0"/>
              <a:t> and </a:t>
            </a:r>
            <a:r>
              <a:rPr lang="en-US" sz="2400" b="1" dirty="0" smtClean="0"/>
              <a:t>sentenced to die before they could even get a defense lawyer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3882" y="4019176"/>
            <a:ext cx="3929530" cy="207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mentality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Those living during this time </a:t>
            </a:r>
            <a:r>
              <a:rPr lang="en-US" sz="2400" b="1" dirty="0" smtClean="0"/>
              <a:t>learned not to waste anything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b="1" dirty="0" smtClean="0"/>
              <a:t>it’s still usable you don’t get rid of it and only spend what you absolutely must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1" y="3924673"/>
            <a:ext cx="3073400" cy="2654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 a ½ - 1 page narrative telling your tale as a person trying to survive the Depression.  Be sure to include specifics from </a:t>
            </a:r>
            <a:r>
              <a:rPr lang="en-US" smtClean="0"/>
              <a:t>the notes.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35" y="3127188"/>
            <a:ext cx="4362824" cy="2971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of Life in 1931/1932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 smtClean="0"/>
              <a:t>Lost your job</a:t>
            </a:r>
          </a:p>
          <a:p>
            <a:r>
              <a:rPr lang="en-US" sz="2400" b="1" dirty="0" smtClean="0"/>
              <a:t>Money in bank is gone</a:t>
            </a:r>
          </a:p>
          <a:p>
            <a:r>
              <a:rPr lang="en-US" sz="2400" b="1" dirty="0" smtClean="0"/>
              <a:t>Can’t pay rent or mortgage </a:t>
            </a:r>
            <a:r>
              <a:rPr lang="en-US" sz="2400" dirty="0" smtClean="0"/>
              <a:t>so out on the street</a:t>
            </a:r>
          </a:p>
          <a:p>
            <a:r>
              <a:rPr lang="en-US" sz="2400" b="1" dirty="0" smtClean="0"/>
              <a:t>Kids had to quit school </a:t>
            </a:r>
            <a:r>
              <a:rPr lang="en-US" sz="2400" dirty="0" smtClean="0"/>
              <a:t>to help support family</a:t>
            </a:r>
          </a:p>
          <a:p>
            <a:r>
              <a:rPr lang="en-US" sz="2400" b="1" dirty="0" smtClean="0"/>
              <a:t>Poor were hit the hardest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765" y="4003547"/>
            <a:ext cx="4527175" cy="22866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Hoovervilles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Those at the bottom who had no place to go moved in with relatives or </a:t>
            </a:r>
            <a:r>
              <a:rPr lang="en-US" sz="2400" dirty="0" smtClean="0"/>
              <a:t>drifted</a:t>
            </a:r>
          </a:p>
          <a:p>
            <a:r>
              <a:rPr lang="en-US" sz="2400" b="1" dirty="0" smtClean="0"/>
              <a:t>Built shanty towns with cardboard or scrap </a:t>
            </a:r>
            <a:r>
              <a:rPr lang="en-US" sz="2400" b="1" dirty="0" smtClean="0"/>
              <a:t>metal</a:t>
            </a:r>
            <a:endParaRPr lang="en-US" sz="2400" dirty="0" smtClean="0"/>
          </a:p>
          <a:p>
            <a:r>
              <a:rPr lang="en-US" sz="2400" b="1" dirty="0" smtClean="0"/>
              <a:t>Called “</a:t>
            </a:r>
            <a:r>
              <a:rPr lang="en-US" sz="2400" b="1" dirty="0" err="1" smtClean="0"/>
              <a:t>Hoovervilles</a:t>
            </a:r>
            <a:r>
              <a:rPr lang="en-US" sz="2400" b="1" dirty="0" smtClean="0"/>
              <a:t>” to mock the President, whom people blamed for the crisis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616" y="3798421"/>
            <a:ext cx="3162300" cy="2578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Hooverville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53" y="1807882"/>
            <a:ext cx="5722471" cy="42911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Low farm prices so couldn’t pay mortgage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Banks took their land or foreclosed on farms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477" y="3111500"/>
            <a:ext cx="25654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86" y="3429000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Region of the Great Plains where drought and dust storms took place for much of the 1930’s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Added to the already harsh conditions of the Depression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1" y="3429000"/>
            <a:ext cx="4093882" cy="2670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Dust Bowl families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Left Oklahoma, Kansas, and Texas to go to find work on farms in California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29" y="3247465"/>
            <a:ext cx="4736353" cy="26094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Dorothea Lange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Photographer</a:t>
            </a:r>
            <a:r>
              <a:rPr lang="en-US" sz="2400" dirty="0" smtClean="0"/>
              <a:t> whose </a:t>
            </a:r>
            <a:r>
              <a:rPr lang="en-US" sz="2400" b="1" dirty="0" smtClean="0"/>
              <a:t>pictures showed the desperation and courage of the families </a:t>
            </a:r>
            <a:r>
              <a:rPr lang="en-US" sz="2400" dirty="0" smtClean="0"/>
              <a:t>trying to feed their hungry children and </a:t>
            </a:r>
            <a:r>
              <a:rPr lang="en-US" sz="2400" dirty="0" smtClean="0"/>
              <a:t>babies</a:t>
            </a:r>
          </a:p>
          <a:p>
            <a:r>
              <a:rPr lang="en-US" sz="2400" b="1" dirty="0" smtClean="0"/>
              <a:t>Got the public to demand the Govt. take action to help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63" y="3429001"/>
            <a:ext cx="2283759" cy="2879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65" y="3766671"/>
            <a:ext cx="3810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Effect on the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Caused great anxiety</a:t>
            </a:r>
            <a:r>
              <a:rPr lang="en-US" sz="2400" dirty="0" smtClean="0"/>
              <a:t> about losing your job</a:t>
            </a:r>
          </a:p>
          <a:p>
            <a:endParaRPr lang="en-US" sz="2400" dirty="0" smtClean="0"/>
          </a:p>
          <a:p>
            <a:r>
              <a:rPr lang="en-US" sz="2400" dirty="0" smtClean="0"/>
              <a:t>Many became </a:t>
            </a:r>
            <a:r>
              <a:rPr lang="en-US" sz="2400" b="1" dirty="0" smtClean="0"/>
              <a:t>depressed</a:t>
            </a:r>
            <a:r>
              <a:rPr lang="en-US" sz="2400" dirty="0" smtClean="0"/>
              <a:t> and even </a:t>
            </a:r>
            <a:r>
              <a:rPr lang="en-US" sz="2400" b="1" dirty="0" smtClean="0"/>
              <a:t>committed suicide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86" y="3127248"/>
            <a:ext cx="27305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647" y="3127248"/>
            <a:ext cx="2296832" cy="2971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125</TotalTime>
  <Words>498</Words>
  <Application>Microsoft Macintosh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Chapter 12 – Section 3</vt:lpstr>
      <vt:lpstr>Reality of Life in 1931/1932</vt:lpstr>
      <vt:lpstr>Hoovervilles</vt:lpstr>
      <vt:lpstr>Hooverville</vt:lpstr>
      <vt:lpstr>Farmers</vt:lpstr>
      <vt:lpstr>The Dust Bowl</vt:lpstr>
      <vt:lpstr>What did Dust Bowl families do?</vt:lpstr>
      <vt:lpstr>Dorothea Lange</vt:lpstr>
      <vt:lpstr>Psychological Effect on the Nation</vt:lpstr>
      <vt:lpstr>Effect on people’s health</vt:lpstr>
      <vt:lpstr>How did people in the countryside survive?  The city?</vt:lpstr>
      <vt:lpstr>Other stressors</vt:lpstr>
      <vt:lpstr>How did many men feel?  Why?</vt:lpstr>
      <vt:lpstr>What happened to those women who had jobs?</vt:lpstr>
      <vt:lpstr>Increased Discrimination</vt:lpstr>
      <vt:lpstr>The Scottsboro Boys</vt:lpstr>
      <vt:lpstr>Depression mentality</vt:lpstr>
      <vt:lpstr>Homework essay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– Section 3</dc:title>
  <dc:creator>Kristine Ljungberg</dc:creator>
  <cp:lastModifiedBy>Kristine Ljungberg</cp:lastModifiedBy>
  <cp:revision>8</cp:revision>
  <dcterms:created xsi:type="dcterms:W3CDTF">2014-02-24T00:31:35Z</dcterms:created>
  <dcterms:modified xsi:type="dcterms:W3CDTF">2014-02-24T01:41:56Z</dcterms:modified>
</cp:coreProperties>
</file>