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4814-0D03-9E4B-931B-A906B6B7F3C7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B481-781C-4343-8F84-060856431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4814-0D03-9E4B-931B-A906B6B7F3C7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B481-781C-4343-8F84-060856431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4814-0D03-9E4B-931B-A906B6B7F3C7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B481-781C-4343-8F84-060856431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4814-0D03-9E4B-931B-A906B6B7F3C7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B481-781C-4343-8F84-060856431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4814-0D03-9E4B-931B-A906B6B7F3C7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B481-781C-4343-8F84-060856431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4814-0D03-9E4B-931B-A906B6B7F3C7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B481-781C-4343-8F84-060856431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4814-0D03-9E4B-931B-A906B6B7F3C7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B481-781C-4343-8F84-060856431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4814-0D03-9E4B-931B-A906B6B7F3C7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B481-781C-4343-8F84-060856431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4814-0D03-9E4B-931B-A906B6B7F3C7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B481-781C-4343-8F84-060856431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4814-0D03-9E4B-931B-A906B6B7F3C7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B481-781C-4343-8F84-060856431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4814-0D03-9E4B-931B-A906B6B7F3C7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B481-781C-4343-8F84-060856431C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DA3B4814-0D03-9E4B-931B-A906B6B7F3C7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F176B481-781C-4343-8F84-060856431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12 – Section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Surviving the Great Depression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627" y="3649005"/>
            <a:ext cx="2822929" cy="283376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*5 Signs it was the end of an 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1931 – Al Capone sent to prison</a:t>
            </a:r>
          </a:p>
          <a:p>
            <a:r>
              <a:rPr lang="en-US" dirty="0" smtClean="0"/>
              <a:t>1932 – Charles Lindbergh’s son kidnapped and murdered</a:t>
            </a:r>
          </a:p>
          <a:p>
            <a:r>
              <a:rPr lang="en-US" dirty="0" smtClean="0"/>
              <a:t>1933 – Calvin Coolidge – the President during the good times of the Roaring Twenties dies</a:t>
            </a:r>
          </a:p>
          <a:p>
            <a:r>
              <a:rPr lang="en-US" dirty="0" smtClean="0"/>
              <a:t>1935 – Babe Ruth retires from baseball</a:t>
            </a:r>
          </a:p>
          <a:p>
            <a:r>
              <a:rPr lang="en-US" dirty="0" smtClean="0"/>
              <a:t>Henry Ford now seen as an enemy of workers/unions rather than </a:t>
            </a:r>
            <a:r>
              <a:rPr lang="en-US" smtClean="0"/>
              <a:t>a genius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“Depression Generation”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756" y="377952"/>
            <a:ext cx="8183880" cy="4187952"/>
          </a:xfrm>
        </p:spPr>
        <p:txBody>
          <a:bodyPr>
            <a:normAutofit/>
          </a:bodyPr>
          <a:lstStyle/>
          <a:p>
            <a:r>
              <a:rPr lang="en-US" sz="2600" dirty="0" smtClean="0"/>
              <a:t>Even those who recovered enough to live a very comfortable life </a:t>
            </a:r>
            <a:r>
              <a:rPr lang="en-US" sz="2600" b="1" dirty="0" smtClean="0"/>
              <a:t>never forgot it</a:t>
            </a:r>
          </a:p>
          <a:p>
            <a:pPr>
              <a:buNone/>
            </a:pPr>
            <a:endParaRPr lang="en-US" sz="2600" dirty="0" smtClean="0"/>
          </a:p>
          <a:p>
            <a:r>
              <a:rPr lang="en-US" sz="2600" b="1" dirty="0" smtClean="0"/>
              <a:t>Continued to “pinch pennies” </a:t>
            </a:r>
            <a:r>
              <a:rPr lang="en-US" sz="2600" dirty="0" smtClean="0"/>
              <a:t>as if financial ruin was just around the corner</a:t>
            </a:r>
          </a:p>
          <a:p>
            <a:endParaRPr lang="en-US" sz="2600" dirty="0" smtClean="0"/>
          </a:p>
          <a:p>
            <a:r>
              <a:rPr lang="en-US" sz="2600" b="1" dirty="0" smtClean="0"/>
              <a:t>Many stopped buying on credit </a:t>
            </a:r>
            <a:r>
              <a:rPr lang="en-US" sz="2600" dirty="0" smtClean="0"/>
              <a:t>and instead saved cash for years for needed items</a:t>
            </a:r>
            <a:endParaRPr lang="en-US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8818" y="4058064"/>
            <a:ext cx="3606800" cy="126506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Lost Trust in the Banks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People started stuffing </a:t>
            </a:r>
            <a:r>
              <a:rPr lang="en-US" sz="2600" b="1" dirty="0" smtClean="0"/>
              <a:t>money under their mattresses </a:t>
            </a:r>
            <a:r>
              <a:rPr lang="en-US" sz="2600" dirty="0" smtClean="0"/>
              <a:t>and hiding it around the house </a:t>
            </a:r>
            <a:r>
              <a:rPr lang="en-US" sz="2600" b="1" dirty="0" smtClean="0"/>
              <a:t>rather than putting it in the bank</a:t>
            </a:r>
          </a:p>
          <a:p>
            <a:endParaRPr lang="en-US" sz="2600" dirty="0" smtClean="0"/>
          </a:p>
          <a:p>
            <a:r>
              <a:rPr lang="en-US" sz="2600" b="1" dirty="0" smtClean="0"/>
              <a:t>Afraid the banks would lose it again</a:t>
            </a:r>
            <a:endParaRPr lang="en-US" sz="2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8300" y="2951339"/>
            <a:ext cx="3327400" cy="24511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Neighbor helping neighbor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b="1" dirty="0" smtClean="0"/>
              <a:t>People pulled together and helped each other out during the Depression</a:t>
            </a:r>
            <a:r>
              <a:rPr lang="en-US" sz="2600" dirty="0" smtClean="0"/>
              <a:t>, particularly those that they saw as worse off than themselves</a:t>
            </a:r>
            <a:endParaRPr lang="en-US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6250" y="2711450"/>
            <a:ext cx="5651500" cy="14351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Communists &amp; Socialists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Suddenly they </a:t>
            </a:r>
            <a:r>
              <a:rPr lang="en-US" sz="2600" b="1" dirty="0" smtClean="0"/>
              <a:t>gained in popularity during the Depression </a:t>
            </a:r>
          </a:p>
          <a:p>
            <a:endParaRPr lang="en-US" sz="2600" dirty="0" smtClean="0"/>
          </a:p>
          <a:p>
            <a:r>
              <a:rPr lang="en-US" sz="2600" dirty="0" smtClean="0"/>
              <a:t>They offered new solutions to the country’s problems and </a:t>
            </a:r>
            <a:r>
              <a:rPr lang="en-US" sz="2600" b="1" dirty="0" smtClean="0"/>
              <a:t>promised a fairer distribution of </a:t>
            </a:r>
            <a:r>
              <a:rPr lang="en-US" b="1" dirty="0" smtClean="0"/>
              <a:t>wealth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8954" y="2911828"/>
            <a:ext cx="2540000" cy="25019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Riots in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Unlike Americans who remained law-abiding and peaceful, </a:t>
            </a:r>
            <a:r>
              <a:rPr lang="en-US" sz="2600" b="1" dirty="0" smtClean="0"/>
              <a:t>Europeans reacted to their economic problems by rioting and calling for radical change</a:t>
            </a:r>
            <a:endParaRPr lang="en-US" sz="2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628335"/>
            <a:ext cx="3187700" cy="25527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did humor help people through the Depression?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Many political cartoons in newspapers tried to make people laugh at their troubles</a:t>
            </a:r>
          </a:p>
          <a:p>
            <a:r>
              <a:rPr lang="en-US" sz="2600" dirty="0" smtClean="0"/>
              <a:t>Terms like </a:t>
            </a:r>
            <a:r>
              <a:rPr lang="en-US" sz="2600" b="1" dirty="0" smtClean="0"/>
              <a:t>“</a:t>
            </a:r>
            <a:r>
              <a:rPr lang="en-US" sz="2600" b="1" dirty="0" err="1" smtClean="0"/>
              <a:t>Hoovervilles</a:t>
            </a:r>
            <a:r>
              <a:rPr lang="en-US" sz="2600" b="1" dirty="0" smtClean="0"/>
              <a:t>”, “Hoover blankets” </a:t>
            </a:r>
            <a:r>
              <a:rPr lang="en-US" sz="2600" dirty="0" smtClean="0"/>
              <a:t>(old newspapers) and </a:t>
            </a:r>
            <a:r>
              <a:rPr lang="en-US" sz="2600" b="1" dirty="0" smtClean="0"/>
              <a:t>“Hoover flags” </a:t>
            </a:r>
            <a:r>
              <a:rPr lang="en-US" sz="2600" dirty="0" smtClean="0"/>
              <a:t>(empty pockets turned inside out) </a:t>
            </a:r>
            <a:r>
              <a:rPr lang="en-US" sz="2600" b="1" dirty="0" smtClean="0"/>
              <a:t>tried to make light of the situation</a:t>
            </a:r>
            <a:endParaRPr lang="en-US" sz="2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7565" y="3329094"/>
            <a:ext cx="4142508" cy="138921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In 1933, </a:t>
            </a:r>
            <a:r>
              <a:rPr lang="en-US" sz="2600" b="1" dirty="0" smtClean="0"/>
              <a:t>after 14 years, prohibition was repealed </a:t>
            </a:r>
            <a:r>
              <a:rPr lang="en-US" sz="2600" dirty="0" smtClean="0"/>
              <a:t>(overturned)</a:t>
            </a:r>
          </a:p>
          <a:p>
            <a:r>
              <a:rPr lang="en-US" sz="2600" dirty="0" smtClean="0"/>
              <a:t>Most saw it as an end to a </a:t>
            </a:r>
            <a:r>
              <a:rPr lang="en-US" sz="2600" b="1" dirty="0" smtClean="0"/>
              <a:t>failed social experiment</a:t>
            </a:r>
          </a:p>
          <a:p>
            <a:r>
              <a:rPr lang="en-US" sz="2600" dirty="0" smtClean="0"/>
              <a:t>Believed it </a:t>
            </a:r>
            <a:r>
              <a:rPr lang="en-US" sz="2600" b="1" dirty="0" smtClean="0"/>
              <a:t>would stop the gangsters </a:t>
            </a:r>
            <a:r>
              <a:rPr lang="en-US" sz="2600" dirty="0" smtClean="0"/>
              <a:t>who profited from  bootlegging</a:t>
            </a:r>
            <a:endParaRPr lang="en-US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2400" y="3543554"/>
            <a:ext cx="3454400" cy="23495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Empire State 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Begun in 1930, it was seen as </a:t>
            </a:r>
            <a:r>
              <a:rPr lang="en-US" sz="2600" b="1" dirty="0" smtClean="0"/>
              <a:t>a symbol of hope</a:t>
            </a:r>
          </a:p>
          <a:p>
            <a:pPr>
              <a:buNone/>
            </a:pPr>
            <a:endParaRPr lang="en-US" sz="2600" dirty="0" smtClean="0"/>
          </a:p>
          <a:p>
            <a:r>
              <a:rPr lang="en-US" sz="2600" dirty="0" smtClean="0"/>
              <a:t>Up to 4,000 people/day worked on it</a:t>
            </a:r>
          </a:p>
          <a:p>
            <a:pPr>
              <a:buNone/>
            </a:pPr>
            <a:endParaRPr lang="en-US" sz="2600" dirty="0" smtClean="0"/>
          </a:p>
          <a:p>
            <a:r>
              <a:rPr lang="en-US" sz="2600" dirty="0" smtClean="0"/>
              <a:t>At the time the </a:t>
            </a:r>
            <a:r>
              <a:rPr lang="en-US" sz="2600" b="1" dirty="0" smtClean="0"/>
              <a:t>world’s largest building</a:t>
            </a:r>
          </a:p>
          <a:p>
            <a:pPr>
              <a:buNone/>
            </a:pPr>
            <a:endParaRPr lang="en-US" sz="26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3900" y="3550807"/>
            <a:ext cx="2463800" cy="194733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Aspect.thmx</Template>
  <TotalTime>64</TotalTime>
  <Words>345</Words>
  <Application>Microsoft Office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Aspect</vt:lpstr>
      <vt:lpstr>Chapter 12 – Section 4</vt:lpstr>
      <vt:lpstr>The “Depression Generation”</vt:lpstr>
      <vt:lpstr>Lost Trust in the Banks</vt:lpstr>
      <vt:lpstr>Neighbor helping neighbor</vt:lpstr>
      <vt:lpstr>Communists &amp; Socialists</vt:lpstr>
      <vt:lpstr>Riots in Europe</vt:lpstr>
      <vt:lpstr>How did humor help people through the Depression?</vt:lpstr>
      <vt:lpstr>21st Amendment</vt:lpstr>
      <vt:lpstr>The Empire State  Building</vt:lpstr>
      <vt:lpstr>*5 Signs it was the end of an Era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 – Section 4</dc:title>
  <dc:creator>Kristine Ljungberg</dc:creator>
  <cp:lastModifiedBy>Erik Ljungberg</cp:lastModifiedBy>
  <cp:revision>7</cp:revision>
  <dcterms:created xsi:type="dcterms:W3CDTF">2013-02-13T00:48:48Z</dcterms:created>
  <dcterms:modified xsi:type="dcterms:W3CDTF">2014-02-26T13:00:57Z</dcterms:modified>
</cp:coreProperties>
</file>