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E5F072F7-9404-C449-9642-339F8BE5C1BE}" type="datetimeFigureOut">
              <a:rPr lang="en-US" smtClean="0"/>
              <a:pPr/>
              <a:t>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72F7-9404-C449-9642-339F8BE5C1BE}" type="datetimeFigureOut">
              <a:rPr lang="en-US" smtClean="0"/>
              <a:pPr/>
              <a:t>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3DBE-2CD5-BE49-A5FC-8F3A843691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72F7-9404-C449-9642-339F8BE5C1BE}" type="datetimeFigureOut">
              <a:rPr lang="en-US" smtClean="0"/>
              <a:pPr/>
              <a:t>2/28/2014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3DBE-2CD5-BE49-A5FC-8F3A843691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72F7-9404-C449-9642-339F8BE5C1BE}" type="datetimeFigureOut">
              <a:rPr lang="en-US" smtClean="0"/>
              <a:pPr/>
              <a:t>2/28/2014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3DBE-2CD5-BE49-A5FC-8F3A843691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E5F072F7-9404-C449-9642-339F8BE5C1BE}" type="datetimeFigureOut">
              <a:rPr lang="en-US" smtClean="0"/>
              <a:pPr/>
              <a:t>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E5F072F7-9404-C449-9642-339F8BE5C1BE}" type="datetimeFigureOut">
              <a:rPr lang="en-US" smtClean="0"/>
              <a:pPr/>
              <a:t>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3DBE-2CD5-BE49-A5FC-8F3A843691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72F7-9404-C449-9642-339F8BE5C1BE}" type="datetimeFigureOut">
              <a:rPr lang="en-US" smtClean="0"/>
              <a:pPr/>
              <a:t>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3DBE-2CD5-BE49-A5FC-8F3A843691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F072F7-9404-C449-9642-339F8BE5C1BE}" type="datetimeFigureOut">
              <a:rPr lang="en-US" smtClean="0"/>
              <a:pPr/>
              <a:t>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3DBE-2CD5-BE49-A5FC-8F3A843691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F072F7-9404-C449-9642-339F8BE5C1BE}" type="datetimeFigureOut">
              <a:rPr lang="en-US" smtClean="0"/>
              <a:pPr/>
              <a:t>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3DBE-2CD5-BE49-A5FC-8F3A843691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E5F072F7-9404-C449-9642-339F8BE5C1BE}" type="datetimeFigureOut">
              <a:rPr lang="en-US" smtClean="0"/>
              <a:pPr/>
              <a:t>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3DBE-2CD5-BE49-A5FC-8F3A843691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72F7-9404-C449-9642-339F8BE5C1BE}" type="datetimeFigureOut">
              <a:rPr lang="en-US" smtClean="0"/>
              <a:pPr/>
              <a:t>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3DBE-2CD5-BE49-A5FC-8F3A843691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72F7-9404-C449-9642-339F8BE5C1BE}" type="datetimeFigureOut">
              <a:rPr lang="en-US" smtClean="0"/>
              <a:pPr/>
              <a:t>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3DBE-2CD5-BE49-A5FC-8F3A843691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72F7-9404-C449-9642-339F8BE5C1BE}" type="datetimeFigureOut">
              <a:rPr lang="en-US" smtClean="0"/>
              <a:pPr/>
              <a:t>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3DBE-2CD5-BE49-A5FC-8F3A843691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72F7-9404-C449-9642-339F8BE5C1BE}" type="datetimeFigureOut">
              <a:rPr lang="en-US" smtClean="0"/>
              <a:pPr/>
              <a:t>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3DBE-2CD5-BE49-A5FC-8F3A843691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E5F072F7-9404-C449-9642-339F8BE5C1BE}" type="datetimeFigureOut">
              <a:rPr lang="en-US" smtClean="0"/>
              <a:pPr/>
              <a:t>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E5F072F7-9404-C449-9642-339F8BE5C1BE}" type="datetimeFigureOut">
              <a:rPr lang="en-US" smtClean="0"/>
              <a:pPr/>
              <a:t>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A4DC3DBE-2CD5-BE49-A5FC-8F3A843691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72F7-9404-C449-9642-339F8BE5C1BE}" type="datetimeFigureOut">
              <a:rPr lang="en-US" smtClean="0"/>
              <a:pPr/>
              <a:t>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3DBE-2CD5-BE49-A5FC-8F3A843691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72F7-9404-C449-9642-339F8BE5C1BE}" type="datetimeFigureOut">
              <a:rPr lang="en-US" smtClean="0"/>
              <a:pPr/>
              <a:t>2/28/2014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3DBE-2CD5-BE49-A5FC-8F3A843691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72F7-9404-C449-9642-339F8BE5C1BE}" type="datetimeFigureOut">
              <a:rPr lang="en-US" smtClean="0"/>
              <a:pPr/>
              <a:t>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A4DC3DBE-2CD5-BE49-A5FC-8F3A843691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72F7-9404-C449-9642-339F8BE5C1BE}" type="datetimeFigureOut">
              <a:rPr lang="en-US" smtClean="0"/>
              <a:pPr/>
              <a:t>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3DBE-2CD5-BE49-A5FC-8F3A843691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5F072F7-9404-C449-9642-339F8BE5C1BE}" type="datetimeFigureOut">
              <a:rPr lang="en-US" smtClean="0"/>
              <a:pPr/>
              <a:t>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A4DC3DBE-2CD5-BE49-A5FC-8F3A843691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12 – Section 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Election of 1932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Bonus Army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summer of 1932, </a:t>
            </a:r>
            <a:r>
              <a:rPr lang="en-US" b="1" dirty="0" smtClean="0"/>
              <a:t>20,0000 WWI vets </a:t>
            </a:r>
            <a:r>
              <a:rPr lang="en-US" dirty="0" smtClean="0"/>
              <a:t>marched to Washington, set up camps,  and </a:t>
            </a:r>
            <a:r>
              <a:rPr lang="en-US" b="1" dirty="0" smtClean="0"/>
              <a:t>demanded the pension bonus now </a:t>
            </a:r>
            <a:r>
              <a:rPr lang="en-US" dirty="0" smtClean="0"/>
              <a:t>that they had been promised they would get in 1945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500" y="3429000"/>
            <a:ext cx="3175000" cy="256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Hoover’s response?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Sent in our own military against them </a:t>
            </a:r>
            <a:r>
              <a:rPr lang="en-US" dirty="0" smtClean="0"/>
              <a:t>using guns, tanks, and tear gas vs. bricks and stones</a:t>
            </a:r>
          </a:p>
          <a:p>
            <a:r>
              <a:rPr lang="en-US" b="1" dirty="0" smtClean="0"/>
              <a:t>Made Hoover look even worse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369" y="3761509"/>
            <a:ext cx="3644900" cy="223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FDR – Franklin Delano Roosevelt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Governor of NY who ran for President in 1932</a:t>
            </a:r>
          </a:p>
          <a:p>
            <a:r>
              <a:rPr lang="en-US" b="1" dirty="0" smtClean="0"/>
              <a:t>Promised the American people a “New Deal”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781" y="3657601"/>
            <a:ext cx="2503055" cy="2802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Eleanor Roosevelt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FDR’s wife</a:t>
            </a:r>
          </a:p>
          <a:p>
            <a:r>
              <a:rPr lang="en-US" dirty="0" smtClean="0"/>
              <a:t>An </a:t>
            </a:r>
            <a:r>
              <a:rPr lang="en-US" b="1" dirty="0" smtClean="0"/>
              <a:t>outspoken</a:t>
            </a:r>
            <a:r>
              <a:rPr lang="en-US" dirty="0" smtClean="0"/>
              <a:t> person </a:t>
            </a:r>
            <a:r>
              <a:rPr lang="en-US" b="1" dirty="0" smtClean="0"/>
              <a:t>on behalf of women and the poor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455" y="3366655"/>
            <a:ext cx="2396836" cy="2909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touch with the “ordinary man”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 though </a:t>
            </a:r>
            <a:r>
              <a:rPr lang="en-US" b="1" dirty="0" smtClean="0"/>
              <a:t>FDR was rich</a:t>
            </a:r>
            <a:r>
              <a:rPr lang="en-US" dirty="0" smtClean="0"/>
              <a:t>, he </a:t>
            </a:r>
            <a:r>
              <a:rPr lang="en-US" b="1" dirty="0" smtClean="0"/>
              <a:t>wanted to help those less fortunate</a:t>
            </a:r>
            <a:r>
              <a:rPr lang="en-US" dirty="0" smtClean="0"/>
              <a:t> and </a:t>
            </a:r>
            <a:r>
              <a:rPr lang="en-US" b="1" dirty="0" smtClean="0"/>
              <a:t>didn’t like the gap between the rich and the poor</a:t>
            </a:r>
          </a:p>
          <a:p>
            <a:r>
              <a:rPr lang="en-US" dirty="0" smtClean="0"/>
              <a:t>Was </a:t>
            </a:r>
            <a:r>
              <a:rPr lang="en-US" b="1" dirty="0" smtClean="0"/>
              <a:t>paralyzed by polio </a:t>
            </a:r>
            <a:r>
              <a:rPr lang="en-US" dirty="0" smtClean="0"/>
              <a:t>in the 1920’s - </a:t>
            </a:r>
            <a:r>
              <a:rPr lang="en-US" b="1" dirty="0" smtClean="0"/>
              <a:t>made him more like those he wanted to help </a:t>
            </a:r>
            <a:r>
              <a:rPr lang="en-US" dirty="0" smtClean="0"/>
              <a:t>(even though no one ever saw this)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909" y="4211781"/>
            <a:ext cx="2743200" cy="23552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was the election of 1932 “really about”?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Could and should the govt. try to fix people’s problems or not</a:t>
            </a:r>
          </a:p>
          <a:p>
            <a:r>
              <a:rPr lang="en-US" b="1" dirty="0" smtClean="0"/>
              <a:t>Democrats and FDR said YES  </a:t>
            </a:r>
            <a:r>
              <a:rPr lang="en-US" dirty="0" smtClean="0"/>
              <a:t>- Republicans said NO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050" y="3598863"/>
            <a:ext cx="3213100" cy="2527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FDR changes the role of the President and the Govt. forever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Govt. took on more responsibility for taking care of those who couldn’t make it on their own</a:t>
            </a:r>
          </a:p>
          <a:p>
            <a:r>
              <a:rPr lang="en-US" b="1" dirty="0" smtClean="0"/>
              <a:t>Govt. became their only hope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694" y="4073235"/>
            <a:ext cx="2545324" cy="20529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FDR’s Inaugural address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FDR’s famous line</a:t>
            </a:r>
            <a:r>
              <a:rPr lang="en-US" b="1" dirty="0" smtClean="0"/>
              <a:t>…”The only thing we have to fear is fear itself”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692" y="3074635"/>
            <a:ext cx="4308762" cy="3051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Hoover’s Excuse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Blamed the Depression on “world-wide economic problems beyond our control” </a:t>
            </a:r>
            <a:r>
              <a:rPr lang="en-US" dirty="0" smtClean="0"/>
              <a:t>rather than on problems within the US economy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3069166"/>
            <a:ext cx="30480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didn’t he do anything?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 believed </a:t>
            </a:r>
            <a:r>
              <a:rPr lang="en-US" b="1" dirty="0" smtClean="0"/>
              <a:t>we just had to remain confident and things would improve themselves soon </a:t>
            </a:r>
            <a:r>
              <a:rPr lang="en-US" dirty="0" smtClean="0"/>
              <a:t>(business cycle)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606" y="3200400"/>
            <a:ext cx="3263900" cy="248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the government finally do to help create jobs?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Spent more on projects like buildings, roads and parks</a:t>
            </a:r>
          </a:p>
          <a:p>
            <a:r>
              <a:rPr lang="en-US" b="1" dirty="0" smtClean="0"/>
              <a:t>Built the Hoover Dam 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650" y="3429000"/>
            <a:ext cx="3314700" cy="2451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Hawley-Smoot tariff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highest import tax in history to protect industries at home</a:t>
            </a:r>
          </a:p>
          <a:p>
            <a:r>
              <a:rPr lang="en-US" dirty="0" smtClean="0"/>
              <a:t>Backfired because Europeans raised their tariffs which almost stopped international trade and hurt the economy even more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3941763"/>
            <a:ext cx="3733800" cy="218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Reconstruction Finance Corporation (RFC)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Gave govt. money to bankers so that they could give loans</a:t>
            </a:r>
          </a:p>
          <a:p>
            <a:r>
              <a:rPr lang="en-US" dirty="0" smtClean="0"/>
              <a:t>Theory was that prosperity at the top would help the economy as a whole (</a:t>
            </a:r>
            <a:r>
              <a:rPr lang="en-US" b="1" dirty="0" smtClean="0"/>
              <a:t>trickle down economics</a:t>
            </a:r>
            <a:r>
              <a:rPr lang="en-US" dirty="0" smtClean="0"/>
              <a:t>)</a:t>
            </a:r>
          </a:p>
          <a:p>
            <a:r>
              <a:rPr lang="en-US" dirty="0" smtClean="0"/>
              <a:t>Hoover viewed by many as </a:t>
            </a:r>
            <a:r>
              <a:rPr lang="en-US" b="1" dirty="0" smtClean="0"/>
              <a:t>only helping the rich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931" y="4301640"/>
            <a:ext cx="3378200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not give direct help to the poor?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Hoover said </a:t>
            </a:r>
            <a:r>
              <a:rPr lang="en-US" b="1" dirty="0" smtClean="0"/>
              <a:t>it would destroy people’s self-respect and create a large bureaucracy </a:t>
            </a:r>
            <a:r>
              <a:rPr lang="en-US" dirty="0" smtClean="0"/>
              <a:t>(a complex disorganized system)</a:t>
            </a:r>
          </a:p>
          <a:p>
            <a:r>
              <a:rPr lang="en-US" dirty="0" smtClean="0"/>
              <a:t>People </a:t>
            </a:r>
            <a:r>
              <a:rPr lang="en-US" b="1" dirty="0" smtClean="0"/>
              <a:t>started to see Hoover as cold-hearted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506" y="3659011"/>
            <a:ext cx="3848100" cy="210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Maynard Keynes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British economist who said that </a:t>
            </a:r>
            <a:r>
              <a:rPr lang="en-US" b="1" dirty="0" smtClean="0"/>
              <a:t>massive govt. spending could help a collapsing economy</a:t>
            </a:r>
            <a:r>
              <a:rPr lang="en-US" dirty="0" smtClean="0"/>
              <a:t> and encourage more private spending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0" y="2903361"/>
            <a:ext cx="28575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weren’t his ideas popular at first?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Went against the “American way”</a:t>
            </a:r>
          </a:p>
          <a:p>
            <a:r>
              <a:rPr lang="en-US" dirty="0" smtClean="0"/>
              <a:t>Philosophy of </a:t>
            </a:r>
            <a:r>
              <a:rPr lang="en-US" b="1" dirty="0" smtClean="0"/>
              <a:t>capitalism says govt. should stay out of business and let it fix itself </a:t>
            </a:r>
            <a:r>
              <a:rPr lang="en-US" dirty="0" smtClean="0"/>
              <a:t>(laissez faire)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050" y="3619500"/>
            <a:ext cx="2501900" cy="323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395</TotalTime>
  <Words>491</Words>
  <Application>Microsoft Office PowerPoint</Application>
  <PresentationFormat>On-screen Show (4:3)</PresentationFormat>
  <Paragraphs>46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Advantage</vt:lpstr>
      <vt:lpstr>Chapter 12 – Section 5</vt:lpstr>
      <vt:lpstr>Hoover’s Excuse</vt:lpstr>
      <vt:lpstr>Why didn’t he do anything?</vt:lpstr>
      <vt:lpstr>What did the government finally do to help create jobs?</vt:lpstr>
      <vt:lpstr>Hawley-Smoot tariff</vt:lpstr>
      <vt:lpstr>Reconstruction Finance Corporation (RFC)</vt:lpstr>
      <vt:lpstr>Why not give direct help to the poor?</vt:lpstr>
      <vt:lpstr>John Maynard Keynes</vt:lpstr>
      <vt:lpstr>Why weren’t his ideas popular at first?</vt:lpstr>
      <vt:lpstr>The Bonus Army</vt:lpstr>
      <vt:lpstr>Hoover’s response?</vt:lpstr>
      <vt:lpstr>FDR – Franklin Delano Roosevelt</vt:lpstr>
      <vt:lpstr>Eleanor Roosevelt</vt:lpstr>
      <vt:lpstr>In touch with the “ordinary man”</vt:lpstr>
      <vt:lpstr>What was the election of 1932 “really about”?</vt:lpstr>
      <vt:lpstr>FDR changes the role of the President and the Govt. forever</vt:lpstr>
      <vt:lpstr>FDR’s Inaugural address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12 – Section 5</dc:title>
  <dc:creator>Kristine Ljungberg</dc:creator>
  <cp:lastModifiedBy>Erik Ljungberg</cp:lastModifiedBy>
  <cp:revision>14</cp:revision>
  <dcterms:created xsi:type="dcterms:W3CDTF">2013-02-13T01:07:09Z</dcterms:created>
  <dcterms:modified xsi:type="dcterms:W3CDTF">2014-02-28T18:18:07Z</dcterms:modified>
</cp:coreProperties>
</file>