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2091A80-1F64-4D46-B57D-5288DEF0CC13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E3F7BFB-4F40-CA46-B68C-5F7318A745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FDR &amp; The New Deal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Reorganization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r>
              <a:rPr lang="en-US" b="1" dirty="0" smtClean="0"/>
              <a:t>Ended the sale of tribal lands and</a:t>
            </a:r>
            <a:r>
              <a:rPr lang="en-US" dirty="0" smtClean="0"/>
              <a:t> </a:t>
            </a:r>
            <a:r>
              <a:rPr lang="en-US" b="1" dirty="0" smtClean="0"/>
              <a:t>restored ownership of some lands to Indian groups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6" y="3196622"/>
            <a:ext cx="4114801" cy="274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private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Set up industry-wide codes that </a:t>
            </a:r>
            <a:r>
              <a:rPr lang="en-US" sz="2400" b="1" dirty="0" smtClean="0"/>
              <a:t>regulated prices and production</a:t>
            </a:r>
          </a:p>
          <a:p>
            <a:r>
              <a:rPr lang="en-US" sz="2400" b="1" dirty="0" smtClean="0"/>
              <a:t>Required companies to provide info. about their finances </a:t>
            </a:r>
            <a:r>
              <a:rPr lang="en-US" sz="2400" dirty="0" smtClean="0"/>
              <a:t>if they offered stock for sale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9" y="4006185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41" y="3812177"/>
            <a:ext cx="2565400" cy="285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r>
              <a:rPr lang="en-US" b="1" dirty="0" smtClean="0"/>
              <a:t>Securities &amp; Exchange Commission</a:t>
            </a:r>
          </a:p>
          <a:p>
            <a:r>
              <a:rPr lang="en-US" b="1" dirty="0" smtClean="0"/>
              <a:t>Oversaw the stock market and limited the purchase of stock on margin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0" y="4073535"/>
            <a:ext cx="41021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Homes &amp; Farms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65951"/>
          </a:xfrm>
        </p:spPr>
        <p:txBody>
          <a:bodyPr/>
          <a:lstStyle/>
          <a:p>
            <a:r>
              <a:rPr lang="en-US" b="1" dirty="0" smtClean="0"/>
              <a:t>Govt. helped save homes &amp; farms by making mortgages or payments more manageable by providing low-interest loans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" y="3429000"/>
            <a:ext cx="3213100" cy="252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49" y="3429000"/>
            <a:ext cx="34544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13765"/>
          </a:xfrm>
        </p:spPr>
        <p:txBody>
          <a:bodyPr/>
          <a:lstStyle/>
          <a:p>
            <a:r>
              <a:rPr lang="en-US" b="1" dirty="0" smtClean="0"/>
              <a:t>Govt. helped raise low farm prices by paying farmers not to raise certain crops &amp; animals</a:t>
            </a:r>
          </a:p>
          <a:p>
            <a:r>
              <a:rPr lang="en-US" b="1" dirty="0" smtClean="0"/>
              <a:t>Less supply would raise prices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7" y="3857904"/>
            <a:ext cx="3768784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49" y="3857903"/>
            <a:ext cx="3640860" cy="257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Tennessee Valley Authority</a:t>
            </a:r>
          </a:p>
          <a:p>
            <a:r>
              <a:rPr lang="en-US" sz="2600" dirty="0" smtClean="0"/>
              <a:t>Helped farmers and </a:t>
            </a:r>
            <a:r>
              <a:rPr lang="en-US" sz="2600" b="1" dirty="0" smtClean="0"/>
              <a:t>created jobs </a:t>
            </a:r>
            <a:r>
              <a:rPr lang="en-US" sz="2600" dirty="0" smtClean="0"/>
              <a:t>in one of the country’s least developed regions by reactivating a hydroelectric power facility that </a:t>
            </a:r>
            <a:r>
              <a:rPr lang="en-US" sz="2600" b="1" dirty="0" smtClean="0"/>
              <a:t>provided cheap electric power to the Tennessee Valley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394199"/>
            <a:ext cx="2408976" cy="2186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83346"/>
          </a:xfrm>
        </p:spPr>
        <p:txBody>
          <a:bodyPr/>
          <a:lstStyle/>
          <a:p>
            <a:r>
              <a:rPr lang="en-US" b="1" dirty="0" smtClean="0"/>
              <a:t>FDR broke new ground by appointing many African Americans to govt. positions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3101611"/>
            <a:ext cx="22987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Eleanor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65951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A “different kind” of first lady</a:t>
            </a:r>
          </a:p>
          <a:p>
            <a:r>
              <a:rPr lang="en-US" sz="2600" b="1" dirty="0" smtClean="0"/>
              <a:t>Outspoken woman for the times</a:t>
            </a:r>
          </a:p>
          <a:p>
            <a:r>
              <a:rPr lang="en-US" sz="2600" b="1" dirty="0" smtClean="0"/>
              <a:t>Toured the country in place of her husband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77" y="3990109"/>
            <a:ext cx="3962496" cy="2637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49" y="3598245"/>
            <a:ext cx="24130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 of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r>
              <a:rPr lang="en-US" b="1" dirty="0" smtClean="0"/>
              <a:t>Improvements were not significant or quick</a:t>
            </a:r>
          </a:p>
          <a:p>
            <a:r>
              <a:rPr lang="en-US" b="1" dirty="0" smtClean="0"/>
              <a:t>Some claimed it was unconstitutional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63" y="3429000"/>
            <a:ext cx="3009900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0"/>
            <a:ext cx="35052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Labor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Couldn’t prohibit unions</a:t>
            </a:r>
          </a:p>
          <a:p>
            <a:r>
              <a:rPr lang="en-US" b="1" dirty="0" smtClean="0"/>
              <a:t>Banned child labor</a:t>
            </a:r>
          </a:p>
          <a:p>
            <a:r>
              <a:rPr lang="en-US" b="1" dirty="0" smtClean="0"/>
              <a:t>Set minimum wage for all workers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42" y="3988790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18990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83346"/>
          </a:xfrm>
        </p:spPr>
        <p:txBody>
          <a:bodyPr/>
          <a:lstStyle/>
          <a:p>
            <a:r>
              <a:rPr lang="en-US" b="1" dirty="0" smtClean="0"/>
              <a:t>FDR’s program of relief, recovery, and reform aimed at stopping the problems caused by the Depression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r>
              <a:rPr lang="en-US" b="1" dirty="0" smtClean="0"/>
              <a:t>Retired workers receive social security payments at age 65</a:t>
            </a:r>
          </a:p>
          <a:p>
            <a:r>
              <a:rPr lang="en-US" b="1" dirty="0" smtClean="0"/>
              <a:t>Unemployment insurance to workers who lost their jobs</a:t>
            </a:r>
          </a:p>
          <a:p>
            <a:r>
              <a:rPr lang="en-US" b="1" dirty="0" smtClean="0"/>
              <a:t>Payments to the blind &amp; physically disabled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0" y="4861096"/>
            <a:ext cx="3797300" cy="1766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Hundred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r>
              <a:rPr lang="en-US" b="1" dirty="0" smtClean="0"/>
              <a:t>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100 days of FDR’s presidency </a:t>
            </a:r>
            <a:r>
              <a:rPr lang="en-US" dirty="0" smtClean="0"/>
              <a:t>in which he passed through </a:t>
            </a:r>
            <a:r>
              <a:rPr lang="en-US" b="1" dirty="0" smtClean="0"/>
              <a:t>program after program to create jobs and help stimulate the economy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283" y="3376960"/>
            <a:ext cx="2540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Fireside Chats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r>
              <a:rPr lang="en-US" b="1" dirty="0" smtClean="0"/>
              <a:t>FDR’s regular talks to the nation over the radio</a:t>
            </a:r>
          </a:p>
          <a:p>
            <a:r>
              <a:rPr lang="en-US" dirty="0" smtClean="0"/>
              <a:t>His easy manner and confidence </a:t>
            </a:r>
            <a:r>
              <a:rPr lang="en-US" b="1" dirty="0" smtClean="0"/>
              <a:t>reassured people </a:t>
            </a:r>
            <a:r>
              <a:rPr lang="en-US" dirty="0" smtClean="0"/>
              <a:t>and made them feel better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" y="4140200"/>
            <a:ext cx="2997200" cy="271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9" y="449580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Bonus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r>
              <a:rPr lang="en-US" dirty="0" smtClean="0"/>
              <a:t>Handled it differently than Hoover</a:t>
            </a:r>
          </a:p>
          <a:p>
            <a:r>
              <a:rPr lang="en-US" b="1" dirty="0" smtClean="0"/>
              <a:t>Provided veterans with campsites </a:t>
            </a:r>
            <a:r>
              <a:rPr lang="en-US" dirty="0" smtClean="0"/>
              <a:t>and </a:t>
            </a:r>
            <a:r>
              <a:rPr lang="en-US" b="1" dirty="0" smtClean="0"/>
              <a:t>Eleanor even visited them</a:t>
            </a:r>
            <a:r>
              <a:rPr lang="en-US" dirty="0" smtClean="0"/>
              <a:t> and heard their stories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139" y="4005070"/>
            <a:ext cx="36703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Holiday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r>
              <a:rPr lang="en-US" b="1" dirty="0" smtClean="0"/>
              <a:t>FDR closed all the banks for 4 days so govt. inspectors could determine if they were healthy</a:t>
            </a:r>
          </a:p>
          <a:p>
            <a:r>
              <a:rPr lang="en-US" dirty="0" smtClean="0"/>
              <a:t>Most were and so it </a:t>
            </a:r>
            <a:r>
              <a:rPr lang="en-US" b="1" dirty="0" smtClean="0"/>
              <a:t>restored people’s confidence in banks</a:t>
            </a:r>
            <a:r>
              <a:rPr lang="en-US" dirty="0" smtClean="0"/>
              <a:t> and </a:t>
            </a:r>
            <a:r>
              <a:rPr lang="en-US" dirty="0" smtClean="0"/>
              <a:t>they </a:t>
            </a:r>
            <a:r>
              <a:rPr lang="en-US" dirty="0" smtClean="0"/>
              <a:t>put their $ back in so </a:t>
            </a:r>
            <a:r>
              <a:rPr lang="en-US" b="1" dirty="0" smtClean="0"/>
              <a:t>banks could make loans that would help stimulate the economy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657" y="5129731"/>
            <a:ext cx="3048000" cy="154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74418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Federal Deposit Insurance Corporation</a:t>
            </a:r>
          </a:p>
          <a:p>
            <a:r>
              <a:rPr lang="en-US" b="1" dirty="0" smtClean="0"/>
              <a:t>Created to protect people’s bank deposits </a:t>
            </a:r>
            <a:r>
              <a:rPr lang="en-US" dirty="0" smtClean="0"/>
              <a:t>up to $5,000 </a:t>
            </a:r>
            <a:r>
              <a:rPr lang="en-US" dirty="0" smtClean="0"/>
              <a:t>($</a:t>
            </a:r>
            <a:r>
              <a:rPr lang="en-US" dirty="0" smtClean="0"/>
              <a:t>25</a:t>
            </a:r>
            <a:r>
              <a:rPr lang="en-US" dirty="0" smtClean="0"/>
              <a:t>0,000 </a:t>
            </a:r>
            <a:r>
              <a:rPr lang="en-US" dirty="0" smtClean="0"/>
              <a:t>today)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0" y="3994565"/>
            <a:ext cx="42037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Works Progress Administration</a:t>
            </a:r>
          </a:p>
          <a:p>
            <a:r>
              <a:rPr lang="en-US" b="1" dirty="0" smtClean="0"/>
              <a:t>Govt. funded projects to build or improve public facilities like roads, airports &amp; schools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739755"/>
            <a:ext cx="28448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r>
              <a:rPr lang="en-US" b="1" dirty="0" smtClean="0"/>
              <a:t>Civilian Conservation Corps</a:t>
            </a:r>
          </a:p>
          <a:p>
            <a:r>
              <a:rPr lang="en-US" b="1" dirty="0" smtClean="0"/>
              <a:t>Put 2 ½  million unmarried men to work restoring and maintaining America’s forests, beaches, and parks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" y="4038600"/>
            <a:ext cx="28829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572" y="4038600"/>
            <a:ext cx="31369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107</TotalTime>
  <Words>445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Infusion</vt:lpstr>
      <vt:lpstr>Chapter 13</vt:lpstr>
      <vt:lpstr>The New Deal</vt:lpstr>
      <vt:lpstr>The Hundred Days</vt:lpstr>
      <vt:lpstr>Fireside Chats</vt:lpstr>
      <vt:lpstr>2nd Bonus March</vt:lpstr>
      <vt:lpstr>Bank Holiday</vt:lpstr>
      <vt:lpstr>FDIC</vt:lpstr>
      <vt:lpstr>WPA</vt:lpstr>
      <vt:lpstr>CCC</vt:lpstr>
      <vt:lpstr>Indian Reorganization Act</vt:lpstr>
      <vt:lpstr>Regulation of private businesses</vt:lpstr>
      <vt:lpstr>SEC</vt:lpstr>
      <vt:lpstr> Homes &amp; Farms</vt:lpstr>
      <vt:lpstr>Farm prices</vt:lpstr>
      <vt:lpstr>TVA</vt:lpstr>
      <vt:lpstr>African Americans</vt:lpstr>
      <vt:lpstr>Eleanor Roosevelt</vt:lpstr>
      <vt:lpstr>Criticism of New Deal</vt:lpstr>
      <vt:lpstr>New Labor Laws</vt:lpstr>
      <vt:lpstr>Social Security Act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Kristine Ljungberg</dc:creator>
  <cp:lastModifiedBy>Erik Ljungberg</cp:lastModifiedBy>
  <cp:revision>7</cp:revision>
  <dcterms:created xsi:type="dcterms:W3CDTF">2013-02-18T01:15:11Z</dcterms:created>
  <dcterms:modified xsi:type="dcterms:W3CDTF">2014-03-07T14:19:51Z</dcterms:modified>
</cp:coreProperties>
</file>