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04ED8BA-5666-48F8-A707-6A719856DFCE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E7C3EF1-B3BF-454E-897F-11E9F1CB30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C2EE-40B6-438A-96A1-CA4AF34E3E79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FBB1-233E-4174-9F4D-853EF565D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Road to Victory in Europe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What was the Atlantic Charter?</a:t>
            </a:r>
          </a:p>
          <a:p>
            <a:endParaRPr lang="en-US" dirty="0"/>
          </a:p>
          <a:p>
            <a:r>
              <a:rPr lang="en-US" dirty="0" smtClean="0"/>
              <a:t>2.  What happened after the bombing of Pearl Harbor?</a:t>
            </a:r>
          </a:p>
          <a:p>
            <a:endParaRPr lang="en-US" dirty="0"/>
          </a:p>
          <a:p>
            <a:r>
              <a:rPr lang="en-US" dirty="0" smtClean="0"/>
              <a:t>3.  What were the 4 Freedoms FDR said we were fighting for?</a:t>
            </a:r>
          </a:p>
          <a:p>
            <a:endParaRPr lang="en-US" dirty="0"/>
          </a:p>
          <a:p>
            <a:r>
              <a:rPr lang="en-US" dirty="0" smtClean="0"/>
              <a:t>4. What were “GI’s”?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5.  How were the armed forces diverse?</a:t>
            </a:r>
          </a:p>
          <a:p>
            <a:endParaRPr lang="en-US" dirty="0"/>
          </a:p>
          <a:p>
            <a:r>
              <a:rPr lang="en-US" dirty="0" smtClean="0"/>
              <a:t>6.  What 2 challenges did Japanese Americans and African Americans face?</a:t>
            </a:r>
          </a:p>
          <a:p>
            <a:endParaRPr lang="en-US" dirty="0"/>
          </a:p>
          <a:p>
            <a:r>
              <a:rPr lang="en-US" dirty="0" smtClean="0"/>
              <a:t>7.  Who were the Navajo “Code Talkers”?</a:t>
            </a:r>
          </a:p>
          <a:p>
            <a:endParaRPr lang="en-US" dirty="0"/>
          </a:p>
          <a:p>
            <a:r>
              <a:rPr lang="en-US" dirty="0" smtClean="0"/>
              <a:t>8.  What role did women play in the armed forces?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9.  What was the situation like in Europe by the time the U.S. entered the war in 1941?</a:t>
            </a:r>
          </a:p>
          <a:p>
            <a:endParaRPr lang="en-US" dirty="0"/>
          </a:p>
          <a:p>
            <a:r>
              <a:rPr lang="en-US" dirty="0" smtClean="0"/>
              <a:t>10. What was the Battle of the Atlantic?</a:t>
            </a:r>
          </a:p>
          <a:p>
            <a:endParaRPr lang="en-US" dirty="0"/>
          </a:p>
          <a:p>
            <a:r>
              <a:rPr lang="en-US" dirty="0" smtClean="0"/>
              <a:t>11. What happened in North Africa?</a:t>
            </a:r>
          </a:p>
          <a:p>
            <a:endParaRPr lang="en-US" dirty="0"/>
          </a:p>
          <a:p>
            <a:r>
              <a:rPr lang="en-US" dirty="0" smtClean="0"/>
              <a:t>12. What 2 things did Roosevelt and Churchill agree on when they again met in Casablanca, Morocco (in N. Africa)?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13. What happened when American troops invaded Italy?</a:t>
            </a:r>
          </a:p>
          <a:p>
            <a:endParaRPr lang="en-US" dirty="0"/>
          </a:p>
          <a:p>
            <a:r>
              <a:rPr lang="en-US" dirty="0" smtClean="0"/>
              <a:t>14. What did Hitler do after losing the Battle of Britain?</a:t>
            </a:r>
          </a:p>
          <a:p>
            <a:endParaRPr lang="en-US" dirty="0"/>
          </a:p>
          <a:p>
            <a:r>
              <a:rPr lang="en-US" dirty="0" smtClean="0"/>
              <a:t>15. Why was the Red Army (Soviet soldiers) overwhelmed by the Germans?</a:t>
            </a:r>
          </a:p>
          <a:p>
            <a:endParaRPr lang="en-US" dirty="0"/>
          </a:p>
          <a:p>
            <a:r>
              <a:rPr lang="en-US" dirty="0" smtClean="0"/>
              <a:t>16. Why was the Battle of Stalingrad a turning point in the war?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17. How and why did the air war occur?</a:t>
            </a:r>
          </a:p>
          <a:p>
            <a:endParaRPr lang="en-US" dirty="0"/>
          </a:p>
          <a:p>
            <a:r>
              <a:rPr lang="en-US" dirty="0" smtClean="0"/>
              <a:t>18. What was carpet bombing and what did it lead to?</a:t>
            </a:r>
          </a:p>
          <a:p>
            <a:endParaRPr lang="en-US" dirty="0"/>
          </a:p>
          <a:p>
            <a:r>
              <a:rPr lang="en-US" dirty="0" smtClean="0"/>
              <a:t>19. What was D-Day and what happened?</a:t>
            </a:r>
          </a:p>
          <a:p>
            <a:endParaRPr lang="en-US" dirty="0"/>
          </a:p>
          <a:p>
            <a:r>
              <a:rPr lang="en-US" dirty="0" smtClean="0"/>
              <a:t>20. What was Normandy?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21. What did American, British, and Canadian forces do?</a:t>
            </a:r>
          </a:p>
          <a:p>
            <a:endParaRPr lang="en-US" dirty="0"/>
          </a:p>
          <a:p>
            <a:r>
              <a:rPr lang="en-US" dirty="0" smtClean="0"/>
              <a:t>22. What was the Battle of the Bulge and why was it significant?</a:t>
            </a:r>
          </a:p>
          <a:p>
            <a:endParaRPr lang="en-US" dirty="0"/>
          </a:p>
          <a:p>
            <a:r>
              <a:rPr lang="en-US" dirty="0" smtClean="0"/>
              <a:t>23. Why was the fighting from 1941-1945 between Germany and the Soviet Union so horrific?</a:t>
            </a:r>
          </a:p>
          <a:p>
            <a:endParaRPr lang="en-US" dirty="0"/>
          </a:p>
          <a:p>
            <a:r>
              <a:rPr lang="en-US" dirty="0" smtClean="0"/>
              <a:t>24.  What was the final outcome?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25. What happened to Hitler and Germany?</a:t>
            </a:r>
          </a:p>
          <a:p>
            <a:endParaRPr lang="en-US" dirty="0"/>
          </a:p>
          <a:p>
            <a:r>
              <a:rPr lang="en-US" dirty="0" smtClean="0"/>
              <a:t>26. What was V-E Day and why was the war not over yet?</a:t>
            </a:r>
          </a:p>
          <a:p>
            <a:endParaRPr lang="en-US" dirty="0"/>
          </a:p>
          <a:p>
            <a:r>
              <a:rPr lang="en-US" dirty="0" smtClean="0"/>
              <a:t>27. What was the Yalta Conference (a city in the S. Union near the Black Sea) and who was there?</a:t>
            </a:r>
          </a:p>
          <a:p>
            <a:endParaRPr lang="en-US" dirty="0"/>
          </a:p>
          <a:p>
            <a:r>
              <a:rPr lang="en-US" dirty="0" smtClean="0"/>
              <a:t>28. What was decided at this meeting and did they stick to it?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369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14 – Section 2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– Section 2</dc:title>
  <dc:creator>eljungberg</dc:creator>
  <cp:lastModifiedBy>eljungberg</cp:lastModifiedBy>
  <cp:revision>36</cp:revision>
  <dcterms:created xsi:type="dcterms:W3CDTF">2012-04-02T11:56:56Z</dcterms:created>
  <dcterms:modified xsi:type="dcterms:W3CDTF">2012-04-02T18:19:40Z</dcterms:modified>
</cp:coreProperties>
</file>