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6F41-0138-4004-97F6-7031E375BFB5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7ED0-C1CB-457A-994D-5462CB772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6F41-0138-4004-97F6-7031E375BFB5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7ED0-C1CB-457A-994D-5462CB772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6F41-0138-4004-97F6-7031E375BFB5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7ED0-C1CB-457A-994D-5462CB772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6F41-0138-4004-97F6-7031E375BFB5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7ED0-C1CB-457A-994D-5462CB772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6F41-0138-4004-97F6-7031E375BFB5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7ED0-C1CB-457A-994D-5462CB772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6F41-0138-4004-97F6-7031E375BFB5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7ED0-C1CB-457A-994D-5462CB772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6F41-0138-4004-97F6-7031E375BFB5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7ED0-C1CB-457A-994D-5462CB772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6F41-0138-4004-97F6-7031E375BFB5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7ED0-C1CB-457A-994D-5462CB772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6F41-0138-4004-97F6-7031E375BFB5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7ED0-C1CB-457A-994D-5462CB772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6F41-0138-4004-97F6-7031E375BFB5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7ED0-C1CB-457A-994D-5462CB772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6F41-0138-4004-97F6-7031E375BFB5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7ED0-C1CB-457A-994D-5462CB772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76F41-0138-4004-97F6-7031E375BFB5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57ED0-C1CB-457A-994D-5462CB772A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14 – Section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War in the Pacific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1.  What happened to American forces fighting under General Douglas MacArthur in the </a:t>
            </a:r>
            <a:r>
              <a:rPr lang="en-US" dirty="0" err="1" smtClean="0"/>
              <a:t>Phillipines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2. What was the Bataan Death March?</a:t>
            </a:r>
          </a:p>
          <a:p>
            <a:endParaRPr lang="en-US" dirty="0"/>
          </a:p>
          <a:p>
            <a:r>
              <a:rPr lang="en-US" dirty="0" smtClean="0"/>
              <a:t>3.  Why was the Battle of the Coral Sea important?</a:t>
            </a:r>
          </a:p>
          <a:p>
            <a:endParaRPr lang="en-US" dirty="0"/>
          </a:p>
          <a:p>
            <a:r>
              <a:rPr lang="en-US" dirty="0" smtClean="0"/>
              <a:t>4. What was the Battle of Midway and why was it important?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5. What was America’s island hopping strategy in the Pacific and was it successful?</a:t>
            </a:r>
          </a:p>
          <a:p>
            <a:endParaRPr lang="en-US" dirty="0"/>
          </a:p>
          <a:p>
            <a:r>
              <a:rPr lang="en-US" dirty="0" smtClean="0"/>
              <a:t>6. What were kamikazes?</a:t>
            </a:r>
          </a:p>
          <a:p>
            <a:endParaRPr lang="en-US" dirty="0"/>
          </a:p>
          <a:p>
            <a:r>
              <a:rPr lang="en-US" dirty="0" smtClean="0"/>
              <a:t>7.  Why were so many Japanese soldiers killed while so few surrendered?</a:t>
            </a:r>
          </a:p>
          <a:p>
            <a:endParaRPr lang="en-US" dirty="0"/>
          </a:p>
          <a:p>
            <a:r>
              <a:rPr lang="en-US" dirty="0" smtClean="0"/>
              <a:t>8. What was the Battle of Iwo Jima and what made it stand out?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9. What was the Battle of Okinawa and why was it significant?</a:t>
            </a:r>
          </a:p>
          <a:p>
            <a:endParaRPr lang="en-US" dirty="0"/>
          </a:p>
          <a:p>
            <a:r>
              <a:rPr lang="en-US" dirty="0" smtClean="0"/>
              <a:t>10. What did Albert Einstein tell Roosevelt in the letter he wrote him in August 1939?</a:t>
            </a:r>
          </a:p>
          <a:p>
            <a:endParaRPr lang="en-US" dirty="0"/>
          </a:p>
          <a:p>
            <a:r>
              <a:rPr lang="en-US" dirty="0" smtClean="0"/>
              <a:t>11. What was the Manhattan Project and why was it begun?</a:t>
            </a:r>
          </a:p>
          <a:p>
            <a:endParaRPr lang="en-US" dirty="0"/>
          </a:p>
          <a:p>
            <a:r>
              <a:rPr lang="en-US" dirty="0" smtClean="0"/>
              <a:t>12. How did they make an atomic bomb?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13. What happened when Robert Oppenheimer, who headed the building of the bomb, tested it out in the desert of New Mexico?</a:t>
            </a:r>
          </a:p>
          <a:p>
            <a:endParaRPr lang="en-US" dirty="0"/>
          </a:p>
          <a:p>
            <a:r>
              <a:rPr lang="en-US" dirty="0" smtClean="0"/>
              <a:t>14. What were 5 other options to dropping “the bomb” on Japan?</a:t>
            </a:r>
          </a:p>
          <a:p>
            <a:endParaRPr lang="en-US" dirty="0"/>
          </a:p>
          <a:p>
            <a:r>
              <a:rPr lang="en-US" dirty="0" smtClean="0"/>
              <a:t>15. Who made the final decision to use the A-bomb and why?</a:t>
            </a:r>
          </a:p>
          <a:p>
            <a:endParaRPr lang="en-US" dirty="0"/>
          </a:p>
          <a:p>
            <a:r>
              <a:rPr lang="en-US" dirty="0" smtClean="0"/>
              <a:t>16. What happened to Hiroshima, Japan on August 6</a:t>
            </a:r>
            <a:r>
              <a:rPr lang="en-US" baseline="30000" dirty="0" smtClean="0"/>
              <a:t>th</a:t>
            </a:r>
            <a:r>
              <a:rPr lang="en-US" dirty="0" smtClean="0"/>
              <a:t>, 1945?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17. What happened 3 days later?</a:t>
            </a:r>
          </a:p>
          <a:p>
            <a:endParaRPr lang="en-US" dirty="0"/>
          </a:p>
          <a:p>
            <a:r>
              <a:rPr lang="en-US" dirty="0" smtClean="0"/>
              <a:t>18. How did the Japanese respond?</a:t>
            </a:r>
          </a:p>
          <a:p>
            <a:endParaRPr lang="en-US" dirty="0"/>
          </a:p>
          <a:p>
            <a:pPr algn="ctr">
              <a:buNone/>
            </a:pPr>
            <a:r>
              <a:rPr lang="en-US" i="1" dirty="0" smtClean="0"/>
              <a:t>Homework</a:t>
            </a:r>
          </a:p>
          <a:p>
            <a:pPr algn="ctr">
              <a:buNone/>
            </a:pPr>
            <a:r>
              <a:rPr lang="en-US" i="1" dirty="0" smtClean="0"/>
              <a:t>½-1 page essay</a:t>
            </a:r>
          </a:p>
          <a:p>
            <a:pPr algn="ctr">
              <a:buNone/>
            </a:pPr>
            <a:endParaRPr lang="en-US" i="1" dirty="0"/>
          </a:p>
          <a:p>
            <a:pPr algn="ctr">
              <a:buNone/>
            </a:pPr>
            <a:r>
              <a:rPr lang="en-US" dirty="0" smtClean="0"/>
              <a:t>In your opinion, was the use of the atomic bomb against Japan justified?  Do you think other options should have been used instead?  Why or why not?  Explain </a:t>
            </a:r>
            <a:r>
              <a:rPr lang="en-US" smtClean="0"/>
              <a:t>your answer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293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Chapter 14 – Section 3</vt:lpstr>
      <vt:lpstr>Slide 2</vt:lpstr>
      <vt:lpstr>Slide 3</vt:lpstr>
      <vt:lpstr>Slide 4</vt:lpstr>
      <vt:lpstr>Slide 5</vt:lpstr>
      <vt:lpstr>Slide 6</vt:lpstr>
    </vt:vector>
  </TitlesOfParts>
  <Company>QRMHS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 – Section 3</dc:title>
  <dc:creator>eljungberg</dc:creator>
  <cp:lastModifiedBy>eljungberg</cp:lastModifiedBy>
  <cp:revision>2</cp:revision>
  <dcterms:created xsi:type="dcterms:W3CDTF">2012-04-04T16:55:07Z</dcterms:created>
  <dcterms:modified xsi:type="dcterms:W3CDTF">2012-04-04T17:08:28Z</dcterms:modified>
</cp:coreProperties>
</file>