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9FC4D9-0BAC-AC43-82E4-4BF0D2C9BFAF}" type="datetimeFigureOut">
              <a:rPr lang="en-US" smtClean="0"/>
              <a:pPr/>
              <a:t>3/23/14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77907-127E-2745-847D-7F69827F35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 – Section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Shift to Wartime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&amp;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b="1" dirty="0" smtClean="0"/>
              <a:t>Unemployment dropped dramatically </a:t>
            </a:r>
            <a:r>
              <a:rPr lang="en-US" dirty="0" smtClean="0"/>
              <a:t>to 2% by 1945</a:t>
            </a:r>
          </a:p>
          <a:p>
            <a:r>
              <a:rPr lang="en-US" dirty="0" smtClean="0"/>
              <a:t>Pay went up 27% in just 3 years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84" y="3537904"/>
            <a:ext cx="4444773" cy="332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431800"/>
            <a:ext cx="10160000" cy="772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901108"/>
          </a:xfrm>
        </p:spPr>
        <p:txBody>
          <a:bodyPr/>
          <a:lstStyle/>
          <a:p>
            <a:r>
              <a:rPr lang="en-US" dirty="0" smtClean="0"/>
              <a:t>Unions &amp;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5959"/>
            <a:ext cx="8229600" cy="5252042"/>
          </a:xfrm>
        </p:spPr>
        <p:txBody>
          <a:bodyPr/>
          <a:lstStyle/>
          <a:p>
            <a:r>
              <a:rPr lang="en-US" dirty="0" smtClean="0"/>
              <a:t>Unions and business owners </a:t>
            </a:r>
            <a:r>
              <a:rPr lang="en-US" b="1" dirty="0" smtClean="0"/>
              <a:t>agreed not to strike or have lockouts</a:t>
            </a:r>
            <a:r>
              <a:rPr lang="en-US" dirty="0" smtClean="0"/>
              <a:t> (keeping employees out to avoid meeting their demands)</a:t>
            </a:r>
          </a:p>
          <a:p>
            <a:r>
              <a:rPr lang="en-US" dirty="0" smtClean="0"/>
              <a:t>Didn’t last </a:t>
            </a:r>
            <a:r>
              <a:rPr lang="en-US" dirty="0" err="1" smtClean="0"/>
              <a:t>b/c</a:t>
            </a:r>
            <a:r>
              <a:rPr lang="en-US" dirty="0" smtClean="0"/>
              <a:t> profits for companies got bigger, but wages stayed the same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52" y="3548046"/>
            <a:ext cx="2701647" cy="33099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dirty="0" smtClean="0"/>
              <a:t>$321 billion – </a:t>
            </a:r>
            <a:r>
              <a:rPr lang="en-US" b="1" dirty="0" smtClean="0"/>
              <a:t>10 X more than WWI</a:t>
            </a:r>
          </a:p>
          <a:p>
            <a:r>
              <a:rPr lang="en-US" dirty="0" smtClean="0"/>
              <a:t>Paid for by </a:t>
            </a:r>
            <a:r>
              <a:rPr lang="en-US" b="1" dirty="0" smtClean="0"/>
              <a:t>raising taxes </a:t>
            </a:r>
            <a:r>
              <a:rPr lang="en-US" dirty="0" smtClean="0"/>
              <a:t>on income and consumer goods for half of it</a:t>
            </a:r>
          </a:p>
          <a:p>
            <a:r>
              <a:rPr lang="en-US" b="1" dirty="0" smtClean="0"/>
              <a:t>Borrowed the other half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93" y="3795790"/>
            <a:ext cx="32512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27174"/>
          </a:xfrm>
        </p:spPr>
        <p:txBody>
          <a:bodyPr/>
          <a:lstStyle/>
          <a:p>
            <a:r>
              <a:rPr lang="en-US" dirty="0" smtClean="0"/>
              <a:t>Deficit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Govt. spending of borrowed money</a:t>
            </a:r>
          </a:p>
          <a:p>
            <a:r>
              <a:rPr lang="en-US" dirty="0" smtClean="0"/>
              <a:t>Turned the economy around overnight, but created a huge national debt that caused economic problems later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06" y="3693345"/>
            <a:ext cx="4547754" cy="28798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45848"/>
          </a:xfrm>
        </p:spPr>
        <p:txBody>
          <a:bodyPr/>
          <a:lstStyle/>
          <a:p>
            <a:r>
              <a:rPr lang="en-US" dirty="0" smtClean="0"/>
              <a:t>War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936"/>
            <a:ext cx="8229600" cy="4774664"/>
          </a:xfrm>
        </p:spPr>
        <p:txBody>
          <a:bodyPr/>
          <a:lstStyle/>
          <a:p>
            <a:r>
              <a:rPr lang="en-US" b="1" dirty="0" smtClean="0"/>
              <a:t>Government savings bonds bought by individuals to finance the war</a:t>
            </a:r>
          </a:p>
          <a:p>
            <a:r>
              <a:rPr lang="en-US" dirty="0" smtClean="0"/>
              <a:t>Advertised by movie stars and war heroes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3178328"/>
            <a:ext cx="2785599" cy="367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51" y="2931807"/>
            <a:ext cx="2988083" cy="39261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6" y="494076"/>
            <a:ext cx="2527300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2500"/>
            <a:ext cx="32893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46" y="4130617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72" y="3619500"/>
            <a:ext cx="25146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6" y="348296"/>
            <a:ext cx="2413000" cy="337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87" y="3619500"/>
            <a:ext cx="250190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936" y="326459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0" y="3492500"/>
            <a:ext cx="2413000" cy="336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436" y="38100"/>
            <a:ext cx="24384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82" y="0"/>
            <a:ext cx="5511800" cy="69101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52"/>
            <a:ext cx="8229600" cy="1120436"/>
          </a:xfrm>
        </p:spPr>
        <p:txBody>
          <a:bodyPr/>
          <a:lstStyle/>
          <a:p>
            <a:r>
              <a:rPr lang="en-US" dirty="0" smtClean="0"/>
              <a:t>Create a War Bonds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been hired by the government to design a poster to help sell war bonds. </a:t>
            </a:r>
          </a:p>
          <a:p>
            <a:endParaRPr lang="en-US" dirty="0" smtClean="0"/>
          </a:p>
          <a:p>
            <a:r>
              <a:rPr lang="en-US" dirty="0" smtClean="0"/>
              <a:t>Use an image and phrase that you think will help persuade the American people to invest in these bonds to help finance the war. </a:t>
            </a:r>
          </a:p>
          <a:p>
            <a:endParaRPr lang="en-US" dirty="0" smtClean="0"/>
          </a:p>
          <a:p>
            <a:r>
              <a:rPr lang="en-US" dirty="0" smtClean="0"/>
              <a:t>The message should be </a:t>
            </a:r>
            <a:r>
              <a:rPr lang="en-US" i="1" dirty="0" smtClean="0"/>
              <a:t>simple </a:t>
            </a:r>
            <a:r>
              <a:rPr lang="en-US" dirty="0" smtClean="0"/>
              <a:t>yet </a:t>
            </a:r>
            <a:r>
              <a:rPr lang="en-US" i="1" dirty="0" smtClean="0"/>
              <a:t>powerful.</a:t>
            </a:r>
            <a:r>
              <a:rPr lang="en-US" dirty="0" smtClean="0"/>
              <a:t>       (and appropriate!)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96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203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Allies’ </a:t>
            </a:r>
            <a:r>
              <a:rPr lang="en-US" dirty="0" smtClean="0"/>
              <a:t>(France &amp; Great Britain) factories had been </a:t>
            </a:r>
            <a:r>
              <a:rPr lang="en-US" dirty="0" smtClean="0"/>
              <a:t>destroyed by Germany</a:t>
            </a:r>
          </a:p>
          <a:p>
            <a:r>
              <a:rPr lang="en-US" dirty="0" smtClean="0"/>
              <a:t>By supplying them with </a:t>
            </a:r>
            <a:r>
              <a:rPr lang="en-US" b="1" dirty="0" smtClean="0"/>
              <a:t>goods that were mass produced in the U.S. </a:t>
            </a:r>
            <a:r>
              <a:rPr lang="en-US" dirty="0" smtClean="0"/>
              <a:t>it </a:t>
            </a:r>
            <a:r>
              <a:rPr lang="en-US" b="1" dirty="0" smtClean="0"/>
              <a:t>bolstered our </a:t>
            </a:r>
            <a:r>
              <a:rPr lang="en-US" b="1" dirty="0" smtClean="0"/>
              <a:t>economy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330" y="4095086"/>
            <a:ext cx="2483843" cy="253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of War Mobilization (OWM)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sz="2400" dirty="0" smtClean="0"/>
              <a:t>Agency set up by FDR to </a:t>
            </a:r>
            <a:r>
              <a:rPr lang="en-US" sz="2400" b="1" dirty="0" smtClean="0"/>
              <a:t>coordinate the war effort at home</a:t>
            </a:r>
          </a:p>
          <a:p>
            <a:r>
              <a:rPr lang="en-US" sz="2400" b="1" dirty="0" smtClean="0"/>
              <a:t>Stopped making consumer goods </a:t>
            </a:r>
            <a:r>
              <a:rPr lang="en-US" sz="2400" dirty="0" smtClean="0"/>
              <a:t>like cars and lawn mowers and </a:t>
            </a:r>
            <a:r>
              <a:rPr lang="en-US" sz="2400" b="1" dirty="0" smtClean="0"/>
              <a:t>instead made supplies for the war</a:t>
            </a:r>
          </a:p>
          <a:p>
            <a:r>
              <a:rPr lang="en-US" sz="2400" dirty="0" smtClean="0"/>
              <a:t>OWM decided what materials were needed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10" y="4283390"/>
            <a:ext cx="4444773" cy="25746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83196"/>
          </a:xfrm>
        </p:spPr>
        <p:txBody>
          <a:bodyPr/>
          <a:lstStyle/>
          <a:p>
            <a:r>
              <a:rPr lang="en-US" dirty="0" smtClean="0"/>
              <a:t>“Assistant President”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74640"/>
          </a:xfrm>
        </p:spPr>
        <p:txBody>
          <a:bodyPr/>
          <a:lstStyle/>
          <a:p>
            <a:r>
              <a:rPr lang="en-US" b="1" dirty="0" smtClean="0"/>
              <a:t>Head of the OWM </a:t>
            </a:r>
            <a:r>
              <a:rPr lang="en-US" dirty="0" smtClean="0"/>
              <a:t>was called this because while FDR ran the war, he </a:t>
            </a:r>
            <a:r>
              <a:rPr lang="en-US" b="1" dirty="0" smtClean="0"/>
              <a:t>basically ran the country </a:t>
            </a:r>
            <a:r>
              <a:rPr lang="en-US" dirty="0" smtClean="0"/>
              <a:t>saying what people could and couldn’t buy or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31" y="3346220"/>
            <a:ext cx="2913381" cy="3511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51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Wartime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6567"/>
            <a:ext cx="8229600" cy="4817874"/>
          </a:xfrm>
        </p:spPr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Typewriter plants made machine guns</a:t>
            </a:r>
          </a:p>
          <a:p>
            <a:pPr lvl="1"/>
            <a:r>
              <a:rPr lang="en-US" dirty="0" smtClean="0"/>
              <a:t>Shirt factories made mosquito netting </a:t>
            </a:r>
          </a:p>
          <a:p>
            <a:pPr lvl="1"/>
            <a:r>
              <a:rPr lang="en-US" b="1" dirty="0" smtClean="0"/>
              <a:t>Ford car factories made bombers/planes</a:t>
            </a:r>
          </a:p>
          <a:p>
            <a:pPr lvl="1"/>
            <a:r>
              <a:rPr lang="en-US" dirty="0" smtClean="0"/>
              <a:t>Very few people were allowed to buy cars – only those who really needed them (like rural doctors)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53" y="4248742"/>
            <a:ext cx="2700947" cy="26092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Military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b="1" dirty="0" smtClean="0"/>
              <a:t>300,000 airplanes</a:t>
            </a:r>
          </a:p>
          <a:p>
            <a:r>
              <a:rPr lang="en-US" dirty="0" smtClean="0"/>
              <a:t>80,000 landing craft</a:t>
            </a:r>
          </a:p>
          <a:p>
            <a:r>
              <a:rPr lang="en-US" dirty="0" smtClean="0"/>
              <a:t>100,000 tanks &amp; armored cars</a:t>
            </a:r>
          </a:p>
          <a:p>
            <a:r>
              <a:rPr lang="en-US" b="1" dirty="0" smtClean="0"/>
              <a:t>6 million rifles &amp; machine guns</a:t>
            </a:r>
          </a:p>
          <a:p>
            <a:r>
              <a:rPr lang="en-US" dirty="0" smtClean="0"/>
              <a:t>41 billion rounds of ammo</a:t>
            </a:r>
          </a:p>
          <a:p>
            <a:r>
              <a:rPr lang="en-US" dirty="0" smtClean="0"/>
              <a:t>5,600 Liberty ships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62" y="2726393"/>
            <a:ext cx="2860038" cy="37739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691"/>
            <a:ext cx="8229600" cy="1335309"/>
          </a:xfrm>
        </p:spPr>
        <p:txBody>
          <a:bodyPr/>
          <a:lstStyle/>
          <a:p>
            <a:r>
              <a:rPr lang="en-US" dirty="0" smtClean="0"/>
              <a:t>“Liberty Ships”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000"/>
            <a:ext cx="8229600" cy="5139999"/>
          </a:xfrm>
        </p:spPr>
        <p:txBody>
          <a:bodyPr/>
          <a:lstStyle/>
          <a:p>
            <a:r>
              <a:rPr lang="en-US" b="1" dirty="0" smtClean="0"/>
              <a:t>Used to carry supplies or troops</a:t>
            </a:r>
          </a:p>
          <a:p>
            <a:r>
              <a:rPr lang="en-US" dirty="0" smtClean="0"/>
              <a:t>Ships built for the war </a:t>
            </a:r>
            <a:r>
              <a:rPr lang="en-US" b="1" dirty="0" smtClean="0"/>
              <a:t>using assembly line techniques to mass produce them </a:t>
            </a:r>
            <a:r>
              <a:rPr lang="en-US" dirty="0" smtClean="0"/>
              <a:t>instead of building one from the bottom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37" y="3982697"/>
            <a:ext cx="4351395" cy="24784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370"/>
            <a:ext cx="8229600" cy="5372230"/>
          </a:xfrm>
        </p:spPr>
        <p:txBody>
          <a:bodyPr/>
          <a:lstStyle/>
          <a:p>
            <a:r>
              <a:rPr lang="en-US" dirty="0" smtClean="0"/>
              <a:t>Built different sections in different parts of the shipyard</a:t>
            </a:r>
          </a:p>
          <a:p>
            <a:r>
              <a:rPr lang="en-US" dirty="0" smtClean="0"/>
              <a:t>Huge cranes moved them and then welded together </a:t>
            </a:r>
          </a:p>
          <a:p>
            <a:r>
              <a:rPr lang="en-US" b="1" dirty="0" smtClean="0"/>
              <a:t>Could build in 46 days rather than 150  </a:t>
            </a:r>
            <a:r>
              <a:rPr lang="en-US" dirty="0" smtClean="0"/>
              <a:t>(set record in 4 days!)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15" y="3473351"/>
            <a:ext cx="4239342" cy="3128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703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Pride &amp; Patriotism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99327"/>
            <a:ext cx="8229600" cy="4928486"/>
          </a:xfrm>
        </p:spPr>
        <p:txBody>
          <a:bodyPr/>
          <a:lstStyle/>
          <a:p>
            <a:r>
              <a:rPr lang="en-US" dirty="0" smtClean="0"/>
              <a:t>Besides just making money, companies like Coca-Cola wanted to “get a bottle of Coca-Cola to every man in uniform wherever he is and whatever it costs”</a:t>
            </a:r>
          </a:p>
          <a:p>
            <a:r>
              <a:rPr lang="en-US" b="1" dirty="0" smtClean="0"/>
              <a:t>Produced an army of consumers after the war </a:t>
            </a:r>
            <a:r>
              <a:rPr lang="en-US" dirty="0" smtClean="0"/>
              <a:t>who had enjoyed it while in uniform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65" y="3754686"/>
            <a:ext cx="2451100" cy="2873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14" y="4451350"/>
            <a:ext cx="39878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157</TotalTime>
  <Words>498</Words>
  <Application>Microsoft Macintosh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Chapter 15 – Section 1</vt:lpstr>
      <vt:lpstr>End of the Depression</vt:lpstr>
      <vt:lpstr>Office of War Mobilization (OWM)</vt:lpstr>
      <vt:lpstr>“Assistant President”</vt:lpstr>
      <vt:lpstr>Wartime Production</vt:lpstr>
      <vt:lpstr>Lots of Military Supplies</vt:lpstr>
      <vt:lpstr>“Liberty Ships”</vt:lpstr>
      <vt:lpstr>Slide 8</vt:lpstr>
      <vt:lpstr>Pride &amp; Patriotism</vt:lpstr>
      <vt:lpstr>Unemployment &amp; Wages</vt:lpstr>
      <vt:lpstr>Slide 11</vt:lpstr>
      <vt:lpstr>Unions &amp; Owners</vt:lpstr>
      <vt:lpstr>Cost of the War?</vt:lpstr>
      <vt:lpstr>Deficit Spending</vt:lpstr>
      <vt:lpstr>War Bonds</vt:lpstr>
      <vt:lpstr>Slide 16</vt:lpstr>
      <vt:lpstr>Slide 17</vt:lpstr>
      <vt:lpstr>Slide 18</vt:lpstr>
      <vt:lpstr>Create a War Bonds Poster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– Section 1</dc:title>
  <dc:creator>Kristine Ljungberg</dc:creator>
  <cp:lastModifiedBy>Kristine Ljungberg</cp:lastModifiedBy>
  <cp:revision>7</cp:revision>
  <dcterms:created xsi:type="dcterms:W3CDTF">2014-03-23T21:47:46Z</dcterms:created>
  <dcterms:modified xsi:type="dcterms:W3CDTF">2014-03-23T22:11:03Z</dcterms:modified>
</cp:coreProperties>
</file>