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C55CA7-3E7E-456D-A7C8-5EAB35F500A6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07E3797-B788-4AE6-8019-EEAD02902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769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21F70B-B028-3244-B703-BC2BC96E4720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3073F93D-0CD4-0343-96AD-B9AFD559E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1"/>
            <a:ext cx="5458968" cy="621792"/>
          </a:xfrm>
        </p:spPr>
        <p:txBody>
          <a:bodyPr>
            <a:noAutofit/>
          </a:bodyPr>
          <a:lstStyle/>
          <a:p>
            <a:r>
              <a:rPr lang="en-US" sz="3600" dirty="0" smtClean="0"/>
              <a:t>Daily Life on the </a:t>
            </a:r>
            <a:r>
              <a:rPr lang="en-US" sz="3600" dirty="0" err="1" smtClean="0"/>
              <a:t>Homefront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872"/>
          </a:xfrm>
        </p:spPr>
        <p:txBody>
          <a:bodyPr>
            <a:normAutofit/>
          </a:bodyPr>
          <a:lstStyle/>
          <a:p>
            <a:r>
              <a:rPr lang="en-US" dirty="0" smtClean="0"/>
              <a:t>Chapter 15 – Sect.2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729129"/>
          </a:xfrm>
        </p:spPr>
        <p:txBody>
          <a:bodyPr/>
          <a:lstStyle/>
          <a:p>
            <a:r>
              <a:rPr lang="en-US" dirty="0" smtClean="0"/>
              <a:t>Imported Goods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824"/>
            <a:ext cx="6508377" cy="4303339"/>
          </a:xfrm>
        </p:spPr>
        <p:txBody>
          <a:bodyPr/>
          <a:lstStyle/>
          <a:p>
            <a:r>
              <a:rPr lang="en-US" dirty="0" smtClean="0"/>
              <a:t>Imported goods like </a:t>
            </a:r>
            <a:r>
              <a:rPr lang="en-US" b="1" dirty="0" smtClean="0"/>
              <a:t>sugar, tropical fruits, and coffee </a:t>
            </a:r>
            <a:r>
              <a:rPr lang="en-US" dirty="0" smtClean="0"/>
              <a:t>were </a:t>
            </a:r>
            <a:r>
              <a:rPr lang="en-US" b="1" dirty="0" smtClean="0"/>
              <a:t>in short supply </a:t>
            </a:r>
            <a:r>
              <a:rPr lang="en-US" dirty="0" smtClean="0"/>
              <a:t>because </a:t>
            </a:r>
            <a:r>
              <a:rPr lang="en-US" b="1" dirty="0" smtClean="0"/>
              <a:t>trade routes were cut off </a:t>
            </a:r>
            <a:r>
              <a:rPr lang="en-US" dirty="0" smtClean="0"/>
              <a:t>to those places during the war</a:t>
            </a:r>
          </a:p>
          <a:p>
            <a:r>
              <a:rPr lang="en-US" dirty="0" smtClean="0"/>
              <a:t> the Philippines was the source of most of our sugar and was cut off when it fell to the Japanese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445000"/>
            <a:ext cx="40005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26" y="4445000"/>
            <a:ext cx="3568700" cy="227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669365"/>
          </a:xfrm>
        </p:spPr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824"/>
            <a:ext cx="6508377" cy="4303339"/>
          </a:xfrm>
        </p:spPr>
        <p:txBody>
          <a:bodyPr/>
          <a:lstStyle/>
          <a:p>
            <a:r>
              <a:rPr lang="en-US" dirty="0" smtClean="0"/>
              <a:t>In order to prevent inflation (price increases) resulting from shortages, the</a:t>
            </a:r>
            <a:r>
              <a:rPr lang="en-US" dirty="0" smtClean="0"/>
              <a:t> </a:t>
            </a:r>
            <a:r>
              <a:rPr lang="en-US" b="1" dirty="0" smtClean="0"/>
              <a:t>g</a:t>
            </a:r>
            <a:r>
              <a:rPr lang="en-US" b="1" dirty="0" smtClean="0"/>
              <a:t>ovt</a:t>
            </a:r>
            <a:r>
              <a:rPr lang="en-US" b="1" dirty="0" smtClean="0"/>
              <a:t>.</a:t>
            </a:r>
            <a:r>
              <a:rPr lang="en-US" b="1" dirty="0" smtClean="0"/>
              <a:t> </a:t>
            </a:r>
            <a:r>
              <a:rPr lang="en-US" b="1" dirty="0" smtClean="0"/>
              <a:t>froze prices on certain items and began to ration (limit) scarce items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496235"/>
            <a:ext cx="3545418" cy="2884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82" y="3839882"/>
            <a:ext cx="4427818" cy="228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8118"/>
            <a:ext cx="6508750" cy="866588"/>
          </a:xfrm>
        </p:spPr>
        <p:txBody>
          <a:bodyPr/>
          <a:lstStyle/>
          <a:p>
            <a:r>
              <a:rPr lang="en-US" dirty="0" smtClean="0"/>
              <a:t>Nothing Wasted!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59" y="1927413"/>
            <a:ext cx="3135193" cy="4388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118" y="1927413"/>
            <a:ext cx="3391647" cy="438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4118"/>
            <a:ext cx="6508750" cy="732117"/>
          </a:xfrm>
        </p:spPr>
        <p:txBody>
          <a:bodyPr/>
          <a:lstStyle/>
          <a:p>
            <a:r>
              <a:rPr lang="en-US" dirty="0" smtClean="0"/>
              <a:t>Ration Books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240118"/>
            <a:ext cx="6508750" cy="4886046"/>
          </a:xfrm>
        </p:spPr>
        <p:txBody>
          <a:bodyPr/>
          <a:lstStyle/>
          <a:p>
            <a:r>
              <a:rPr lang="en-US" dirty="0" smtClean="0"/>
              <a:t>Consumers were </a:t>
            </a:r>
            <a:r>
              <a:rPr lang="en-US" b="1" dirty="0" smtClean="0"/>
              <a:t>given coupon books worth a certain # of points that they could use for things like coffee, meat, butter, and shoes</a:t>
            </a:r>
          </a:p>
          <a:p>
            <a:r>
              <a:rPr lang="en-US" dirty="0" smtClean="0"/>
              <a:t>Each item was assigned a point value </a:t>
            </a:r>
          </a:p>
          <a:p>
            <a:r>
              <a:rPr lang="en-US" dirty="0" smtClean="0"/>
              <a:t>Once you used up your points you had to wait for your next coupon book or trade coupons </a:t>
            </a:r>
            <a:r>
              <a:rPr lang="en-US" dirty="0" smtClean="0"/>
              <a:t>w</a:t>
            </a:r>
            <a:r>
              <a:rPr lang="en-US" dirty="0" smtClean="0"/>
              <a:t>ith</a:t>
            </a:r>
            <a:r>
              <a:rPr lang="en-US" dirty="0" smtClean="0"/>
              <a:t> </a:t>
            </a:r>
            <a:r>
              <a:rPr lang="en-US" dirty="0" smtClean="0"/>
              <a:t>your neighbors</a:t>
            </a:r>
          </a:p>
          <a:p>
            <a:r>
              <a:rPr lang="en-US" dirty="0" smtClean="0"/>
              <a:t>Trade a sugar coupon for a bread coupon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47" y="3302000"/>
            <a:ext cx="2958353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8236"/>
            <a:ext cx="6508377" cy="194235"/>
          </a:xfrm>
        </p:spPr>
        <p:txBody>
          <a:bodyPr/>
          <a:lstStyle/>
          <a:p>
            <a:r>
              <a:rPr lang="en-US" dirty="0" smtClean="0"/>
              <a:t>Gas Rationing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26353"/>
            <a:ext cx="6508377" cy="5199811"/>
          </a:xfrm>
        </p:spPr>
        <p:txBody>
          <a:bodyPr/>
          <a:lstStyle/>
          <a:p>
            <a:r>
              <a:rPr lang="en-US" dirty="0" smtClean="0"/>
              <a:t>Gas for cars rationed too </a:t>
            </a:r>
            <a:r>
              <a:rPr lang="en-US" b="1" dirty="0" smtClean="0"/>
              <a:t>on the basis of need</a:t>
            </a:r>
          </a:p>
          <a:p>
            <a:r>
              <a:rPr lang="en-US" dirty="0" smtClean="0"/>
              <a:t>Signs read </a:t>
            </a:r>
            <a:r>
              <a:rPr lang="en-US" b="1" dirty="0" smtClean="0"/>
              <a:t>“Is this trip necessary?”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2" y="2136588"/>
            <a:ext cx="3577664" cy="4467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8942"/>
            <a:ext cx="6508377" cy="582706"/>
          </a:xfrm>
        </p:spPr>
        <p:txBody>
          <a:bodyPr/>
          <a:lstStyle/>
          <a:p>
            <a:r>
              <a:rPr lang="en-US" dirty="0" smtClean="0"/>
              <a:t>Office of War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0706"/>
            <a:ext cx="6508377" cy="5035458"/>
          </a:xfrm>
        </p:spPr>
        <p:txBody>
          <a:bodyPr/>
          <a:lstStyle/>
          <a:p>
            <a:r>
              <a:rPr lang="en-US" dirty="0" smtClean="0"/>
              <a:t>Worked</a:t>
            </a:r>
            <a:r>
              <a:rPr lang="en-US" dirty="0" smtClean="0"/>
              <a:t> with </a:t>
            </a:r>
            <a:r>
              <a:rPr lang="en-US" dirty="0" smtClean="0"/>
              <a:t>magazines, radio, and advertisers to create </a:t>
            </a:r>
            <a:r>
              <a:rPr lang="en-US" b="1" dirty="0" smtClean="0"/>
              <a:t>patriotic posters and ads</a:t>
            </a:r>
          </a:p>
          <a:p>
            <a:r>
              <a:rPr lang="en-US" dirty="0" smtClean="0"/>
              <a:t>A lot of </a:t>
            </a:r>
            <a:r>
              <a:rPr lang="en-US" b="1" dirty="0" smtClean="0"/>
              <a:t>propaganda to boost morale while people were being asked to make sacrifices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71" y="2883647"/>
            <a:ext cx="3018117" cy="3745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59" y="2883647"/>
            <a:ext cx="2920387" cy="3745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294"/>
            <a:ext cx="6508377" cy="806824"/>
          </a:xfrm>
        </p:spPr>
        <p:txBody>
          <a:bodyPr/>
          <a:lstStyle/>
          <a:p>
            <a:r>
              <a:rPr lang="en-US" dirty="0" smtClean="0"/>
              <a:t>Victory Gardens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6118"/>
            <a:ext cx="6508377" cy="5140045"/>
          </a:xfrm>
        </p:spPr>
        <p:txBody>
          <a:bodyPr/>
          <a:lstStyle/>
          <a:p>
            <a:r>
              <a:rPr lang="en-US" b="1" dirty="0" smtClean="0"/>
              <a:t>Home gardens </a:t>
            </a:r>
            <a:r>
              <a:rPr lang="en-US" dirty="0" smtClean="0"/>
              <a:t>planted by people in suburbs and cities </a:t>
            </a:r>
            <a:r>
              <a:rPr lang="en-US" b="1" dirty="0" smtClean="0"/>
              <a:t>to make up for the farm produce sent to feed the soldiers </a:t>
            </a:r>
          </a:p>
          <a:p>
            <a:r>
              <a:rPr lang="en-US" dirty="0" smtClean="0"/>
              <a:t>Produced </a:t>
            </a:r>
            <a:r>
              <a:rPr lang="en-US" b="1" dirty="0" smtClean="0"/>
              <a:t>1/3 of country’s vegetables </a:t>
            </a:r>
            <a:r>
              <a:rPr lang="en-US" dirty="0" smtClean="0"/>
              <a:t>by 1943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24" y="2883647"/>
            <a:ext cx="2944040" cy="3910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71" y="3212353"/>
            <a:ext cx="3929529" cy="323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5" y="1181099"/>
            <a:ext cx="4631764" cy="536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68" y="1009650"/>
            <a:ext cx="3810000" cy="483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29" y="1009650"/>
            <a:ext cx="3556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800100"/>
            <a:ext cx="7899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568036"/>
          </a:xfrm>
        </p:spPr>
        <p:txBody>
          <a:bodyPr/>
          <a:lstStyle/>
          <a:p>
            <a:r>
              <a:rPr lang="en-US" dirty="0" smtClean="0"/>
              <a:t>Daily Life Affected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4836"/>
            <a:ext cx="6508377" cy="4491327"/>
          </a:xfrm>
        </p:spPr>
        <p:txBody>
          <a:bodyPr/>
          <a:lstStyle/>
          <a:p>
            <a:r>
              <a:rPr lang="en-US" b="1" dirty="0" smtClean="0"/>
              <a:t>Nearly everyone had a relative or friend in the military and so closely followed the news on the radio</a:t>
            </a:r>
          </a:p>
          <a:p>
            <a:r>
              <a:rPr lang="en-US" dirty="0" smtClean="0"/>
              <a:t>Many soldiers’ wives  and kids moved in </a:t>
            </a:r>
            <a:r>
              <a:rPr lang="en-US" dirty="0" smtClean="0"/>
              <a:t>w</a:t>
            </a:r>
            <a:r>
              <a:rPr lang="en-US" dirty="0" smtClean="0"/>
              <a:t>ith</a:t>
            </a:r>
            <a:r>
              <a:rPr lang="en-US" dirty="0" smtClean="0"/>
              <a:t> </a:t>
            </a:r>
            <a:r>
              <a:rPr lang="en-US" dirty="0" smtClean="0"/>
              <a:t>relatives</a:t>
            </a:r>
          </a:p>
          <a:p>
            <a:r>
              <a:rPr lang="en-US" dirty="0" smtClean="0"/>
              <a:t>Many families had to move to take defense jobs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01" y="4104206"/>
            <a:ext cx="32766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8824"/>
            <a:ext cx="6508750" cy="732117"/>
          </a:xfrm>
        </p:spPr>
        <p:txBody>
          <a:bodyPr/>
          <a:lstStyle/>
          <a:p>
            <a:r>
              <a:rPr lang="en-US" dirty="0" smtClean="0"/>
              <a:t>Preparation for an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0000"/>
            <a:ext cx="6508750" cy="4856163"/>
          </a:xfrm>
        </p:spPr>
        <p:txBody>
          <a:bodyPr/>
          <a:lstStyle/>
          <a:p>
            <a:r>
              <a:rPr lang="en-US" b="1" dirty="0" smtClean="0"/>
              <a:t>Drew shades for nighttime “blackouts” </a:t>
            </a:r>
            <a:r>
              <a:rPr lang="en-US" dirty="0" smtClean="0"/>
              <a:t>in case of a bombing raid</a:t>
            </a:r>
          </a:p>
          <a:p>
            <a:r>
              <a:rPr lang="en-US" b="1" dirty="0" smtClean="0"/>
              <a:t>Men too old for army joined the Civilian Defense </a:t>
            </a:r>
            <a:r>
              <a:rPr lang="en-US" dirty="0" smtClean="0"/>
              <a:t>and tested air-raid sirens</a:t>
            </a:r>
          </a:p>
          <a:p>
            <a:r>
              <a:rPr lang="en-US" b="1" dirty="0" smtClean="0"/>
              <a:t>Women knit scarves and socks </a:t>
            </a:r>
            <a:r>
              <a:rPr lang="en-US" dirty="0" smtClean="0"/>
              <a:t>or rolled bandages for the Red Cross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3252694"/>
            <a:ext cx="2413000" cy="336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3" y="4292600"/>
            <a:ext cx="31623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6508750" cy="687294"/>
          </a:xfrm>
        </p:spPr>
        <p:txBody>
          <a:bodyPr/>
          <a:lstStyle/>
          <a:p>
            <a:r>
              <a:rPr lang="en-US" dirty="0" smtClean="0"/>
              <a:t>Children Helping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7295"/>
            <a:ext cx="6508750" cy="5438869"/>
          </a:xfrm>
        </p:spPr>
        <p:txBody>
          <a:bodyPr/>
          <a:lstStyle/>
          <a:p>
            <a:r>
              <a:rPr lang="en-US" dirty="0" smtClean="0"/>
              <a:t>Even </a:t>
            </a:r>
            <a:r>
              <a:rPr lang="en-US" b="1" dirty="0" smtClean="0"/>
              <a:t>kids got involved </a:t>
            </a:r>
            <a:r>
              <a:rPr lang="en-US" dirty="0" smtClean="0"/>
              <a:t>in the war effort by </a:t>
            </a:r>
            <a:r>
              <a:rPr lang="en-US" b="1" dirty="0" smtClean="0"/>
              <a:t>collecting recycled metal, paper, and tires</a:t>
            </a:r>
          </a:p>
          <a:p>
            <a:r>
              <a:rPr lang="en-US" dirty="0" smtClean="0"/>
              <a:t>Collected </a:t>
            </a:r>
            <a:r>
              <a:rPr lang="en-US" b="1" dirty="0" smtClean="0"/>
              <a:t>tin cans, pots &amp; pans, razor blades</a:t>
            </a:r>
            <a:r>
              <a:rPr lang="en-US" dirty="0" smtClean="0"/>
              <a:t>, old shovels, even old lipstick tubes</a:t>
            </a:r>
          </a:p>
          <a:p>
            <a:r>
              <a:rPr lang="en-US" dirty="0" smtClean="0"/>
              <a:t>Glycerin from </a:t>
            </a:r>
            <a:r>
              <a:rPr lang="en-US" b="1" dirty="0" smtClean="0"/>
              <a:t>kitchen fats </a:t>
            </a:r>
            <a:r>
              <a:rPr lang="en-US" dirty="0" smtClean="0"/>
              <a:t>saved to make powder for bullets or shells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824" y="3197412"/>
            <a:ext cx="4194937" cy="3419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76" y="3481294"/>
            <a:ext cx="3704003" cy="3034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310776"/>
          </a:xfrm>
        </p:spPr>
        <p:txBody>
          <a:bodyPr/>
          <a:lstStyle/>
          <a:p>
            <a:r>
              <a:rPr lang="en-US" dirty="0" smtClean="0"/>
              <a:t>War Slogans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5176"/>
            <a:ext cx="6508377" cy="4900988"/>
          </a:xfrm>
        </p:spPr>
        <p:txBody>
          <a:bodyPr/>
          <a:lstStyle/>
          <a:p>
            <a:r>
              <a:rPr lang="en-US" b="1" dirty="0" smtClean="0"/>
              <a:t>“Play Your Part”</a:t>
            </a:r>
          </a:p>
          <a:p>
            <a:r>
              <a:rPr lang="en-US" b="1" dirty="0" smtClean="0"/>
              <a:t>“Conserve &amp; Collect”</a:t>
            </a:r>
          </a:p>
          <a:p>
            <a:r>
              <a:rPr lang="en-US" b="1" dirty="0" smtClean="0"/>
              <a:t>“Use it up, wear it out, make it do or do without”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059" y="3107764"/>
            <a:ext cx="3235559" cy="375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73530"/>
            <a:ext cx="6508750" cy="1090706"/>
          </a:xfrm>
        </p:spPr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48118"/>
            <a:ext cx="6508750" cy="4378045"/>
          </a:xfrm>
        </p:spPr>
        <p:txBody>
          <a:bodyPr/>
          <a:lstStyle/>
          <a:p>
            <a:r>
              <a:rPr lang="en-US" b="1" i="1" dirty="0" smtClean="0"/>
              <a:t>Create a Ration Book</a:t>
            </a:r>
          </a:p>
          <a:p>
            <a:r>
              <a:rPr lang="en-US" dirty="0" smtClean="0"/>
              <a:t>Think of 10 things you use on a regular basis</a:t>
            </a:r>
          </a:p>
          <a:p>
            <a:r>
              <a:rPr lang="en-US" dirty="0" smtClean="0"/>
              <a:t>It can be food, electronics, anything you use daily</a:t>
            </a:r>
          </a:p>
          <a:p>
            <a:r>
              <a:rPr lang="en-US" dirty="0" smtClean="0"/>
              <a:t>Assign a point value to each and then create 10 coupons for your book</a:t>
            </a:r>
          </a:p>
          <a:p>
            <a:r>
              <a:rPr lang="en-US" dirty="0" smtClean="0"/>
              <a:t>You have a total of 500 Ration points to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4457700"/>
            <a:ext cx="33782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158" y="914400"/>
            <a:ext cx="2527300" cy="32258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98824" y="2450353"/>
            <a:ext cx="45719" cy="45719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788894"/>
          </a:xfrm>
        </p:spPr>
        <p:txBody>
          <a:bodyPr/>
          <a:lstStyle/>
          <a:p>
            <a:r>
              <a:rPr lang="en-US" dirty="0" smtClean="0"/>
              <a:t>More $ but still can’t buy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2588"/>
            <a:ext cx="6508377" cy="4243575"/>
          </a:xfrm>
        </p:spPr>
        <p:txBody>
          <a:bodyPr/>
          <a:lstStyle/>
          <a:p>
            <a:r>
              <a:rPr lang="en-US" dirty="0" smtClean="0"/>
              <a:t>Couldn’t buy things like cars and home appliances because of </a:t>
            </a:r>
            <a:r>
              <a:rPr lang="en-US" b="1" dirty="0" smtClean="0"/>
              <a:t>shortages and rationing</a:t>
            </a:r>
          </a:p>
          <a:p>
            <a:r>
              <a:rPr lang="en-US" dirty="0" smtClean="0"/>
              <a:t>Could only buy small amounts so they </a:t>
            </a:r>
            <a:r>
              <a:rPr lang="en-US" b="1" dirty="0" smtClean="0"/>
              <a:t>could conserve for the war effort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93" y="3429000"/>
            <a:ext cx="24003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Birthrate doubled from the 1930’s</a:t>
            </a:r>
          </a:p>
          <a:p>
            <a:r>
              <a:rPr lang="en-US" dirty="0" smtClean="0"/>
              <a:t>Before and especially after the war</a:t>
            </a:r>
          </a:p>
          <a:p>
            <a:r>
              <a:rPr lang="en-US" dirty="0" smtClean="0"/>
              <a:t>People were more optimistic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778" y="3852863"/>
            <a:ext cx="3568700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8" y="3852863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instead </a:t>
            </a:r>
            <a:r>
              <a:rPr lang="en-US" b="1" dirty="0" smtClean="0"/>
              <a:t>spent their money on books and movies </a:t>
            </a:r>
          </a:p>
          <a:p>
            <a:r>
              <a:rPr lang="en-US" dirty="0" smtClean="0"/>
              <a:t>Paperback books made bestsellers more affordable</a:t>
            </a:r>
          </a:p>
          <a:p>
            <a:r>
              <a:rPr lang="en-US" dirty="0" smtClean="0"/>
              <a:t>Carried “pocketbooks”</a:t>
            </a:r>
            <a:r>
              <a:rPr lang="en-US" dirty="0" smtClean="0"/>
              <a:t> with </a:t>
            </a:r>
            <a:r>
              <a:rPr lang="en-US" dirty="0" smtClean="0"/>
              <a:t>them into combat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72" y="43942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579718"/>
          </a:xfrm>
        </p:spPr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02118"/>
            <a:ext cx="6508377" cy="4124045"/>
          </a:xfrm>
        </p:spPr>
        <p:txBody>
          <a:bodyPr/>
          <a:lstStyle/>
          <a:p>
            <a:r>
              <a:rPr lang="en-US" dirty="0" smtClean="0"/>
              <a:t>4,000 of the 5,700 major &amp; minor league </a:t>
            </a:r>
            <a:r>
              <a:rPr lang="en-US" b="1" dirty="0" smtClean="0"/>
              <a:t>players were in the military</a:t>
            </a:r>
          </a:p>
          <a:p>
            <a:r>
              <a:rPr lang="en-US" b="1" dirty="0" smtClean="0"/>
              <a:t>Put out ads in newspapers to recruit players</a:t>
            </a:r>
          </a:p>
          <a:p>
            <a:r>
              <a:rPr lang="en-US" dirty="0" smtClean="0"/>
              <a:t>People still flocked to games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8" y="4007554"/>
            <a:ext cx="3905624" cy="2580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3756377"/>
            <a:ext cx="2870200" cy="28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All-American Girls’ Baseball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3916363"/>
          </a:xfrm>
        </p:spPr>
        <p:txBody>
          <a:bodyPr/>
          <a:lstStyle/>
          <a:p>
            <a:r>
              <a:rPr lang="en-US" dirty="0" smtClean="0"/>
              <a:t>A professional baseball league started during the war </a:t>
            </a:r>
          </a:p>
          <a:p>
            <a:r>
              <a:rPr lang="en-US" dirty="0" smtClean="0"/>
              <a:t>Was sexist – women </a:t>
            </a:r>
            <a:r>
              <a:rPr lang="en-US" b="1" dirty="0" smtClean="0"/>
              <a:t>had to attend charm school </a:t>
            </a:r>
            <a:r>
              <a:rPr lang="en-US" dirty="0" smtClean="0"/>
              <a:t>and wear impractical skirt uniforms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5" y="3754965"/>
            <a:ext cx="2345765" cy="290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932766"/>
            <a:ext cx="3795059" cy="273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2354"/>
            <a:ext cx="6508377" cy="747058"/>
          </a:xfrm>
        </p:spPr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9412"/>
            <a:ext cx="6508377" cy="4706752"/>
          </a:xfrm>
        </p:spPr>
        <p:txBody>
          <a:bodyPr/>
          <a:lstStyle/>
          <a:p>
            <a:r>
              <a:rPr lang="en-US" b="1" dirty="0" smtClean="0"/>
              <a:t>Songs of hope &amp; patriotism </a:t>
            </a:r>
            <a:r>
              <a:rPr lang="en-US" dirty="0" smtClean="0"/>
              <a:t>were popular during the war like “Praise the Lord and Pass the Ammunition”</a:t>
            </a:r>
          </a:p>
          <a:p>
            <a:r>
              <a:rPr lang="en-US" dirty="0" smtClean="0"/>
              <a:t>Ballads about </a:t>
            </a:r>
            <a:r>
              <a:rPr lang="en-US" b="1" dirty="0" smtClean="0"/>
              <a:t>longing for loved ones</a:t>
            </a:r>
          </a:p>
          <a:p>
            <a:r>
              <a:rPr lang="en-US" b="1" dirty="0" smtClean="0"/>
              <a:t>“White Christmas” by Bing Crosby </a:t>
            </a:r>
            <a:r>
              <a:rPr lang="en-US" dirty="0" smtClean="0"/>
              <a:t>was a favorite Christmas tune of the troops overseas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94" y="3451412"/>
            <a:ext cx="3361765" cy="3197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Items Unavailable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duration of the war </a:t>
            </a:r>
            <a:r>
              <a:rPr lang="en-US" b="1" dirty="0" smtClean="0"/>
              <a:t>supplies like metal, rubber, and nylon were needed for military use </a:t>
            </a:r>
          </a:p>
          <a:p>
            <a:r>
              <a:rPr lang="en-US" dirty="0" smtClean="0"/>
              <a:t>The same went for </a:t>
            </a:r>
            <a:r>
              <a:rPr lang="en-US" b="1" dirty="0" smtClean="0"/>
              <a:t>food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99" y="3776662"/>
            <a:ext cx="4005729" cy="275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228</TotalTime>
  <Words>659</Words>
  <Application>Microsoft Macintosh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Plaza</vt:lpstr>
      <vt:lpstr>Chapter 15 – Sect.2</vt:lpstr>
      <vt:lpstr>Daily Life Affected</vt:lpstr>
      <vt:lpstr>More $ but still can’t buy stuff</vt:lpstr>
      <vt:lpstr>Baby Boom</vt:lpstr>
      <vt:lpstr>Spending $</vt:lpstr>
      <vt:lpstr>Baseball</vt:lpstr>
      <vt:lpstr>All-American Girls’ Baseball League</vt:lpstr>
      <vt:lpstr>Music</vt:lpstr>
      <vt:lpstr>Consumer Items Unavailable</vt:lpstr>
      <vt:lpstr>Imported Goods </vt:lpstr>
      <vt:lpstr>Inflation</vt:lpstr>
      <vt:lpstr>Nothing Wasted!</vt:lpstr>
      <vt:lpstr>Ration Books</vt:lpstr>
      <vt:lpstr>Gas Rationing</vt:lpstr>
      <vt:lpstr>Office of War Information</vt:lpstr>
      <vt:lpstr>Victory Gardens</vt:lpstr>
      <vt:lpstr>Slide 17</vt:lpstr>
      <vt:lpstr>Slide 18</vt:lpstr>
      <vt:lpstr>Slide 19</vt:lpstr>
      <vt:lpstr>Preparation for an Attack</vt:lpstr>
      <vt:lpstr>Children Helping</vt:lpstr>
      <vt:lpstr>War Slogans</vt:lpstr>
      <vt:lpstr>Assignment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– Section 2</dc:title>
  <dc:creator>Kristine Ljungberg</dc:creator>
  <cp:lastModifiedBy>Kristine Ljungberg</cp:lastModifiedBy>
  <cp:revision>13</cp:revision>
  <cp:lastPrinted>2013-03-25T12:58:08Z</cp:lastPrinted>
  <dcterms:created xsi:type="dcterms:W3CDTF">2014-03-29T22:17:14Z</dcterms:created>
  <dcterms:modified xsi:type="dcterms:W3CDTF">2014-03-29T23:30:43Z</dcterms:modified>
</cp:coreProperties>
</file>