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CEBFA972-C389-2B4E-8D75-3097BC7EEFFE}" type="datetimeFigureOut">
              <a:rPr lang="en-US" smtClean="0"/>
              <a:pPr/>
              <a:t>3/29/14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8D5D2411-5DCA-FF4C-B59E-41A6634971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15 –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Women During the War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Kitchen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2061882"/>
            <a:ext cx="8259482" cy="4064281"/>
          </a:xfrm>
        </p:spPr>
        <p:txBody>
          <a:bodyPr/>
          <a:lstStyle/>
          <a:p>
            <a:r>
              <a:rPr lang="en-US" dirty="0" smtClean="0"/>
              <a:t>Govt. assumed </a:t>
            </a:r>
            <a:r>
              <a:rPr lang="en-US" b="1" dirty="0" smtClean="0"/>
              <a:t>women would leave their jobs when the war ended and things would be just like they used to be</a:t>
            </a:r>
          </a:p>
          <a:p>
            <a:r>
              <a:rPr lang="en-US" b="1" dirty="0" smtClean="0"/>
              <a:t>Many did not want to </a:t>
            </a:r>
            <a:r>
              <a:rPr lang="en-US" dirty="0" smtClean="0"/>
              <a:t>– it felt good to do something besides just “cook a meal”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7" y="3496235"/>
            <a:ext cx="4213411" cy="3182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Servicemen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61882"/>
            <a:ext cx="6197600" cy="4064281"/>
          </a:xfrm>
        </p:spPr>
        <p:txBody>
          <a:bodyPr/>
          <a:lstStyle/>
          <a:p>
            <a:r>
              <a:rPr lang="en-US" b="1" dirty="0" smtClean="0"/>
              <a:t>Expected to get their jobs back</a:t>
            </a:r>
          </a:p>
          <a:p>
            <a:r>
              <a:rPr lang="en-US" dirty="0" smtClean="0"/>
              <a:t>Wanted the kind of family life they had known before the war with </a:t>
            </a:r>
            <a:r>
              <a:rPr lang="en-US" b="1" dirty="0" smtClean="0"/>
              <a:t>a wife “in the kitchen”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500" y="3716011"/>
            <a:ext cx="28321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are a married woman who has been working in a factory during the war.</a:t>
            </a:r>
          </a:p>
          <a:p>
            <a:r>
              <a:rPr lang="en-US" b="1" dirty="0" smtClean="0"/>
              <a:t>Write a ½ to 1 page letter </a:t>
            </a:r>
            <a:r>
              <a:rPr lang="en-US" dirty="0" smtClean="0"/>
              <a:t>to a relative explaining what your experience has been like and how you feel about going back to “your old life” now that the war is over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Rosie the Riveter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46400" y="2286000"/>
            <a:ext cx="6197600" cy="3840163"/>
          </a:xfrm>
        </p:spPr>
        <p:txBody>
          <a:bodyPr/>
          <a:lstStyle/>
          <a:p>
            <a:r>
              <a:rPr lang="en-US" dirty="0" smtClean="0"/>
              <a:t>A fictional character from a song who goes to work in a defense plant while her man is away at war</a:t>
            </a:r>
          </a:p>
          <a:p>
            <a:r>
              <a:rPr lang="en-US" b="1" dirty="0" smtClean="0"/>
              <a:t>Used by the Govt. to recruit women to the work force during the war</a:t>
            </a:r>
          </a:p>
          <a:p>
            <a:r>
              <a:rPr lang="en-US" b="1" dirty="0" smtClean="0"/>
              <a:t>She represents patriotism and doing your part to help the war effort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358574"/>
            <a:ext cx="25019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Married Women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b="1" dirty="0" smtClean="0"/>
              <a:t>Before the war most disapproved of married women working</a:t>
            </a:r>
          </a:p>
          <a:p>
            <a:r>
              <a:rPr lang="en-US" dirty="0" smtClean="0"/>
              <a:t>Seen as taking jobs away from men, especially during the Depression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19" y="3511176"/>
            <a:ext cx="4195482" cy="3152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106706"/>
            <a:ext cx="7824787" cy="4019457"/>
          </a:xfrm>
        </p:spPr>
        <p:txBody>
          <a:bodyPr/>
          <a:lstStyle/>
          <a:p>
            <a:r>
              <a:rPr lang="en-US" dirty="0" smtClean="0"/>
              <a:t>Used to only have jobs as </a:t>
            </a:r>
            <a:r>
              <a:rPr lang="en-US" b="1" dirty="0" smtClean="0"/>
              <a:t>teachers, nurses</a:t>
            </a:r>
            <a:r>
              <a:rPr lang="en-US" dirty="0" smtClean="0"/>
              <a:t>, sales clerks or </a:t>
            </a:r>
            <a:r>
              <a:rPr lang="en-US" b="1" dirty="0" smtClean="0"/>
              <a:t>household servants</a:t>
            </a:r>
          </a:p>
          <a:p>
            <a:r>
              <a:rPr lang="en-US" dirty="0" smtClean="0"/>
              <a:t>Received </a:t>
            </a:r>
            <a:r>
              <a:rPr lang="en-US" b="1" dirty="0" smtClean="0"/>
              <a:t>lower pay than men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65" y="2838824"/>
            <a:ext cx="2843521" cy="3678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Paying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46400" y="2286000"/>
            <a:ext cx="6197600" cy="3840163"/>
          </a:xfrm>
        </p:spPr>
        <p:txBody>
          <a:bodyPr/>
          <a:lstStyle/>
          <a:p>
            <a:r>
              <a:rPr lang="en-US" b="1" dirty="0" smtClean="0"/>
              <a:t>Manufacturing jobs </a:t>
            </a:r>
            <a:r>
              <a:rPr lang="en-US" dirty="0" smtClean="0"/>
              <a:t>that paid more $ opened up to women, particularly in the defense industries</a:t>
            </a:r>
          </a:p>
          <a:p>
            <a:r>
              <a:rPr lang="en-US" b="1" dirty="0" smtClean="0"/>
              <a:t>Worked on airplanes and shipyards as riveters, steelworkers, and welders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235"/>
            <a:ext cx="2701263" cy="3869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061882"/>
            <a:ext cx="6197600" cy="4064281"/>
          </a:xfrm>
        </p:spPr>
        <p:txBody>
          <a:bodyPr/>
          <a:lstStyle/>
          <a:p>
            <a:r>
              <a:rPr lang="en-US" b="1" dirty="0" smtClean="0"/>
              <a:t>5 million more older &amp; married women worked outside the home during the war</a:t>
            </a:r>
          </a:p>
          <a:p>
            <a:r>
              <a:rPr lang="en-US" dirty="0" smtClean="0"/>
              <a:t>The Office of War Information actively recruited them saying it was </a:t>
            </a:r>
            <a:r>
              <a:rPr lang="en-US" b="1" dirty="0" smtClean="0"/>
              <a:t>their “patriotic duty”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17" y="3780118"/>
            <a:ext cx="4108823" cy="2868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Women Enjoyed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Earned </a:t>
            </a:r>
            <a:r>
              <a:rPr lang="en-US" b="1" dirty="0" smtClean="0"/>
              <a:t>more $ to pay off debts </a:t>
            </a:r>
            <a:r>
              <a:rPr lang="en-US" dirty="0" smtClean="0"/>
              <a:t>from Depression</a:t>
            </a:r>
          </a:p>
          <a:p>
            <a:r>
              <a:rPr lang="en-US" b="1" dirty="0" smtClean="0"/>
              <a:t>More interesting &amp; challenging than staying at home</a:t>
            </a:r>
          </a:p>
          <a:p>
            <a:r>
              <a:rPr lang="en-US" dirty="0" smtClean="0"/>
              <a:t>Patriotic reasons – </a:t>
            </a:r>
            <a:r>
              <a:rPr lang="en-US" b="1" dirty="0" smtClean="0"/>
              <a:t>helping “brings my sons home quicker”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393" y="4603661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076824"/>
            <a:ext cx="7824787" cy="4049339"/>
          </a:xfrm>
        </p:spPr>
        <p:txBody>
          <a:bodyPr/>
          <a:lstStyle/>
          <a:p>
            <a:r>
              <a:rPr lang="en-US" dirty="0" smtClean="0"/>
              <a:t>Unlike </a:t>
            </a:r>
            <a:r>
              <a:rPr lang="en-US" dirty="0" smtClean="0"/>
              <a:t>white women, </a:t>
            </a:r>
            <a:r>
              <a:rPr lang="en-US" dirty="0" smtClean="0"/>
              <a:t>many </a:t>
            </a:r>
            <a:r>
              <a:rPr lang="en-US" b="1" dirty="0" smtClean="0"/>
              <a:t>already had to work  </a:t>
            </a:r>
            <a:endParaRPr lang="en-US" b="1" dirty="0" smtClean="0"/>
          </a:p>
          <a:p>
            <a:r>
              <a:rPr lang="en-US" dirty="0" smtClean="0"/>
              <a:t>Mostly </a:t>
            </a:r>
            <a:r>
              <a:rPr lang="en-US" dirty="0" smtClean="0"/>
              <a:t>as </a:t>
            </a:r>
            <a:r>
              <a:rPr lang="en-US" b="1" dirty="0" smtClean="0"/>
              <a:t>house servants</a:t>
            </a:r>
          </a:p>
          <a:p>
            <a:r>
              <a:rPr lang="en-US" b="1" dirty="0" smtClean="0"/>
              <a:t>Fought discrimination </a:t>
            </a:r>
            <a:r>
              <a:rPr lang="en-US" dirty="0" smtClean="0"/>
              <a:t>(through lawsuits and protests</a:t>
            </a:r>
            <a:r>
              <a:rPr lang="en-US" b="1" dirty="0" smtClean="0"/>
              <a:t>) to get jobs in factories </a:t>
            </a:r>
            <a:r>
              <a:rPr lang="en-US" dirty="0" smtClean="0"/>
              <a:t>like white women during the war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096558"/>
            <a:ext cx="3549275" cy="2761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46400" y="2286000"/>
            <a:ext cx="6197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Managers often </a:t>
            </a:r>
            <a:r>
              <a:rPr lang="en-US" b="1" dirty="0" smtClean="0"/>
              <a:t>treated</a:t>
            </a:r>
            <a:r>
              <a:rPr lang="en-US" dirty="0" smtClean="0"/>
              <a:t> them </a:t>
            </a:r>
            <a:r>
              <a:rPr lang="en-US" b="1" dirty="0" smtClean="0"/>
              <a:t>unfairly</a:t>
            </a:r>
            <a:r>
              <a:rPr lang="en-US" dirty="0" smtClean="0"/>
              <a:t> (could be </a:t>
            </a:r>
            <a:r>
              <a:rPr lang="en-US" b="1" dirty="0" smtClean="0"/>
              <a:t>fired for “</a:t>
            </a:r>
            <a:r>
              <a:rPr lang="en-US" b="1" dirty="0" smtClean="0"/>
              <a:t>socializing”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/>
              <a:t>Daycare was limited </a:t>
            </a:r>
            <a:r>
              <a:rPr lang="en-US" dirty="0" smtClean="0"/>
              <a:t>– left kids with relatives</a:t>
            </a:r>
          </a:p>
          <a:p>
            <a:r>
              <a:rPr lang="en-US" dirty="0" smtClean="0"/>
              <a:t>Received </a:t>
            </a:r>
            <a:r>
              <a:rPr lang="en-US" b="1" dirty="0" smtClean="0"/>
              <a:t>less pay for same work as men </a:t>
            </a:r>
          </a:p>
          <a:p>
            <a:r>
              <a:rPr lang="en-US" b="1" dirty="0" smtClean="0"/>
              <a:t>Didn’t advance </a:t>
            </a:r>
            <a:r>
              <a:rPr lang="en-US" dirty="0" smtClean="0"/>
              <a:t>quickly </a:t>
            </a:r>
            <a:r>
              <a:rPr lang="en-US" dirty="0" smtClean="0"/>
              <a:t>b</a:t>
            </a:r>
            <a:r>
              <a:rPr lang="en-US" dirty="0" smtClean="0"/>
              <a:t>ecause</a:t>
            </a:r>
            <a:r>
              <a:rPr lang="en-US" dirty="0" smtClean="0"/>
              <a:t> </a:t>
            </a:r>
            <a:r>
              <a:rPr lang="en-US" dirty="0" smtClean="0"/>
              <a:t>had less seniority since they hadn’t worked before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2562"/>
            <a:ext cx="2670308" cy="3627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222</TotalTime>
  <Words>407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Codex</vt:lpstr>
      <vt:lpstr>Chapter 15 – Section 3</vt:lpstr>
      <vt:lpstr>Rosie the Riveter</vt:lpstr>
      <vt:lpstr>Married Women</vt:lpstr>
      <vt:lpstr>Before the War</vt:lpstr>
      <vt:lpstr>Better Paying Jobs</vt:lpstr>
      <vt:lpstr>Dramatic Increase</vt:lpstr>
      <vt:lpstr>Why Women Enjoyed working</vt:lpstr>
      <vt:lpstr>African American Women</vt:lpstr>
      <vt:lpstr>Challenges</vt:lpstr>
      <vt:lpstr>Back to the Kitchen </vt:lpstr>
      <vt:lpstr>Returning Servicemen</vt:lpstr>
      <vt:lpstr>Assignment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– Section 3</dc:title>
  <dc:creator>Kristine Ljungberg</dc:creator>
  <cp:lastModifiedBy>Kristine Ljungberg</cp:lastModifiedBy>
  <cp:revision>8</cp:revision>
  <dcterms:created xsi:type="dcterms:W3CDTF">2014-03-29T23:31:26Z</dcterms:created>
  <dcterms:modified xsi:type="dcterms:W3CDTF">2014-03-29T23:48:30Z</dcterms:modified>
</cp:coreProperties>
</file>