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E3D64-176E-4054-8EE5-CFE2FC43564D}" type="datetimeFigureOut">
              <a:rPr lang="en-US" smtClean="0"/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8EA82-7C65-4599-AC6D-887713872C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E3D64-176E-4054-8EE5-CFE2FC43564D}" type="datetimeFigureOut">
              <a:rPr lang="en-US" smtClean="0"/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8EA82-7C65-4599-AC6D-887713872C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E3D64-176E-4054-8EE5-CFE2FC43564D}" type="datetimeFigureOut">
              <a:rPr lang="en-US" smtClean="0"/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8EA82-7C65-4599-AC6D-887713872C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E3D64-176E-4054-8EE5-CFE2FC43564D}" type="datetimeFigureOut">
              <a:rPr lang="en-US" smtClean="0"/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8EA82-7C65-4599-AC6D-887713872C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E3D64-176E-4054-8EE5-CFE2FC43564D}" type="datetimeFigureOut">
              <a:rPr lang="en-US" smtClean="0"/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8EA82-7C65-4599-AC6D-887713872C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E3D64-176E-4054-8EE5-CFE2FC43564D}" type="datetimeFigureOut">
              <a:rPr lang="en-US" smtClean="0"/>
              <a:t>4/25/2012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8EA82-7C65-4599-AC6D-887713872C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E3D64-176E-4054-8EE5-CFE2FC43564D}" type="datetimeFigureOut">
              <a:rPr lang="en-US" smtClean="0"/>
              <a:t>4/25/2012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8EA82-7C65-4599-AC6D-887713872C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E3D64-176E-4054-8EE5-CFE2FC43564D}" type="datetimeFigureOut">
              <a:rPr lang="en-US" smtClean="0"/>
              <a:t>4/25/2012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8EA82-7C65-4599-AC6D-887713872C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E3D64-176E-4054-8EE5-CFE2FC43564D}" type="datetimeFigureOut">
              <a:rPr lang="en-US" smtClean="0"/>
              <a:t>4/25/2012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8EA82-7C65-4599-AC6D-887713872C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E3D64-176E-4054-8EE5-CFE2FC43564D}" type="datetimeFigureOut">
              <a:rPr lang="en-US" smtClean="0"/>
              <a:t>4/25/2012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8EA82-7C65-4599-AC6D-887713872C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E3D64-176E-4054-8EE5-CFE2FC43564D}" type="datetimeFigureOut">
              <a:rPr lang="en-US" smtClean="0"/>
              <a:t>4/25/2012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8EA82-7C65-4599-AC6D-887713872C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E3D64-176E-4054-8EE5-CFE2FC43564D}" type="datetimeFigureOut">
              <a:rPr lang="en-US" smtClean="0"/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8EA82-7C65-4599-AC6D-887713872CB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15 – Section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Daily Life on the Home Front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1. What were 3 ways daily life for most Americans was impacted by WWII?</a:t>
            </a:r>
          </a:p>
          <a:p>
            <a:endParaRPr lang="en-US" dirty="0"/>
          </a:p>
          <a:p>
            <a:r>
              <a:rPr lang="en-US" dirty="0" smtClean="0"/>
              <a:t>2. Even though the wartime economy gave many people their first extra cash since the Depression, why couldn’t people buy things like cars and home appliances?</a:t>
            </a:r>
          </a:p>
          <a:p>
            <a:endParaRPr lang="en-US" dirty="0"/>
          </a:p>
          <a:p>
            <a:r>
              <a:rPr lang="en-US" dirty="0" smtClean="0"/>
              <a:t>3. What did people spend their cash on instead?</a:t>
            </a:r>
          </a:p>
          <a:p>
            <a:endParaRPr lang="en-US" dirty="0"/>
          </a:p>
          <a:p>
            <a:r>
              <a:rPr lang="en-US" dirty="0" smtClean="0"/>
              <a:t>4. What happened to the birth rate during, and especially after, the war?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5. What were 2 types of movies made during the war?  Why?</a:t>
            </a:r>
          </a:p>
          <a:p>
            <a:endParaRPr lang="en-US" dirty="0"/>
          </a:p>
          <a:p>
            <a:r>
              <a:rPr lang="en-US" dirty="0" smtClean="0"/>
              <a:t>6. What happened to the sport of baseball?</a:t>
            </a:r>
          </a:p>
          <a:p>
            <a:endParaRPr lang="en-US" dirty="0"/>
          </a:p>
          <a:p>
            <a:r>
              <a:rPr lang="en-US" dirty="0" smtClean="0"/>
              <a:t>7. What was the All-American Girls’ Baseball League?</a:t>
            </a:r>
          </a:p>
          <a:p>
            <a:endParaRPr lang="en-US" dirty="0"/>
          </a:p>
          <a:p>
            <a:r>
              <a:rPr lang="en-US" dirty="0" smtClean="0"/>
              <a:t>8. What kinds of music were popular during the war and what Christmas song was written then?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9. What happened to many consumer items?</a:t>
            </a:r>
          </a:p>
          <a:p>
            <a:endParaRPr lang="en-US" dirty="0"/>
          </a:p>
          <a:p>
            <a:r>
              <a:rPr lang="en-US" dirty="0" smtClean="0"/>
              <a:t>10. Why were some imported goods like sugar, tropical fruits, and coffee in short supply?</a:t>
            </a:r>
          </a:p>
          <a:p>
            <a:endParaRPr lang="en-US" dirty="0"/>
          </a:p>
          <a:p>
            <a:r>
              <a:rPr lang="en-US" dirty="0" smtClean="0"/>
              <a:t>11. What did the government do to prevent inflation (price increases) resulting from shortages?</a:t>
            </a:r>
          </a:p>
          <a:p>
            <a:endParaRPr lang="en-US" dirty="0"/>
          </a:p>
          <a:p>
            <a:r>
              <a:rPr lang="en-US" dirty="0" smtClean="0"/>
              <a:t>12. How did </a:t>
            </a:r>
            <a:r>
              <a:rPr lang="en-US" i="1" dirty="0" smtClean="0"/>
              <a:t>ration books </a:t>
            </a:r>
            <a:r>
              <a:rPr lang="en-US" dirty="0" smtClean="0"/>
              <a:t>work?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13. What did the </a:t>
            </a:r>
            <a:r>
              <a:rPr lang="en-US" i="1" dirty="0" smtClean="0"/>
              <a:t>Office of War Information </a:t>
            </a:r>
            <a:r>
              <a:rPr lang="en-US" dirty="0" smtClean="0"/>
              <a:t>do?</a:t>
            </a:r>
          </a:p>
          <a:p>
            <a:endParaRPr lang="en-US" dirty="0"/>
          </a:p>
          <a:p>
            <a:r>
              <a:rPr lang="en-US" dirty="0" smtClean="0"/>
              <a:t>14. What were “victory gardens”?</a:t>
            </a:r>
          </a:p>
          <a:p>
            <a:endParaRPr lang="en-US" dirty="0"/>
          </a:p>
          <a:p>
            <a:r>
              <a:rPr lang="en-US" dirty="0" smtClean="0"/>
              <a:t>15. What were 3 ways people prepared for an attack at home?</a:t>
            </a:r>
          </a:p>
          <a:p>
            <a:endParaRPr lang="en-US" dirty="0"/>
          </a:p>
          <a:p>
            <a:r>
              <a:rPr lang="en-US" dirty="0" smtClean="0"/>
              <a:t>16. How did others, including children, actively get involved in the war effort?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17. What were 3 popular slogans during the war ?</a:t>
            </a:r>
          </a:p>
          <a:p>
            <a:endParaRPr lang="en-US" dirty="0"/>
          </a:p>
          <a:p>
            <a:pPr algn="ctr"/>
            <a:r>
              <a:rPr lang="en-US" i="1" dirty="0" smtClean="0"/>
              <a:t>Homework Essay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Imagine you were living in America during WWII.  Using the notes from this section write a letter to your brother who is away at war. Describe to him what is happening back home at </a:t>
            </a:r>
            <a:r>
              <a:rPr lang="en-US" smtClean="0"/>
              <a:t>this time.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295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Chapter 15 – Section 2</vt:lpstr>
      <vt:lpstr>Slide 2</vt:lpstr>
      <vt:lpstr>Slide 3</vt:lpstr>
      <vt:lpstr>Slide 4</vt:lpstr>
      <vt:lpstr>Slide 5</vt:lpstr>
      <vt:lpstr>Slide 6</vt:lpstr>
    </vt:vector>
  </TitlesOfParts>
  <Company>QRMHS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15 – Section 2</dc:title>
  <dc:creator>eljungberg</dc:creator>
  <cp:lastModifiedBy>eljungberg</cp:lastModifiedBy>
  <cp:revision>3</cp:revision>
  <dcterms:created xsi:type="dcterms:W3CDTF">2012-04-25T17:15:20Z</dcterms:created>
  <dcterms:modified xsi:type="dcterms:W3CDTF">2012-04-25T21:59:02Z</dcterms:modified>
</cp:coreProperties>
</file>