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28A6-2F3E-4168-8A3D-D9EF1B6A92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2DA2-73DA-4EFF-8581-DD1AE2167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28A6-2F3E-4168-8A3D-D9EF1B6A92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2DA2-73DA-4EFF-8581-DD1AE2167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28A6-2F3E-4168-8A3D-D9EF1B6A92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2DA2-73DA-4EFF-8581-DD1AE2167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28A6-2F3E-4168-8A3D-D9EF1B6A92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2DA2-73DA-4EFF-8581-DD1AE2167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28A6-2F3E-4168-8A3D-D9EF1B6A92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2DA2-73DA-4EFF-8581-DD1AE2167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28A6-2F3E-4168-8A3D-D9EF1B6A92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2DA2-73DA-4EFF-8581-DD1AE2167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28A6-2F3E-4168-8A3D-D9EF1B6A92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2DA2-73DA-4EFF-8581-DD1AE2167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28A6-2F3E-4168-8A3D-D9EF1B6A92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2DA2-73DA-4EFF-8581-DD1AE2167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28A6-2F3E-4168-8A3D-D9EF1B6A92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2DA2-73DA-4EFF-8581-DD1AE2167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28A6-2F3E-4168-8A3D-D9EF1B6A92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2DA2-73DA-4EFF-8581-DD1AE2167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28A6-2F3E-4168-8A3D-D9EF1B6A92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2DA2-73DA-4EFF-8581-DD1AE2167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928A6-2F3E-4168-8A3D-D9EF1B6A92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42DA2-73DA-4EFF-8581-DD1AE2167F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 – Section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Women &amp; The War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 Who was Rosie the Riveter and what did she represent?</a:t>
            </a:r>
          </a:p>
          <a:p>
            <a:endParaRPr lang="en-US" dirty="0"/>
          </a:p>
          <a:p>
            <a:r>
              <a:rPr lang="en-US" dirty="0" smtClean="0"/>
              <a:t>2. What had the attitude been toward married women working before the war?</a:t>
            </a:r>
          </a:p>
          <a:p>
            <a:endParaRPr lang="en-US" dirty="0"/>
          </a:p>
          <a:p>
            <a:r>
              <a:rPr lang="en-US" dirty="0" smtClean="0"/>
              <a:t>3. What kinds of jobs had women had before the war?</a:t>
            </a:r>
          </a:p>
          <a:p>
            <a:endParaRPr lang="en-US" dirty="0"/>
          </a:p>
          <a:p>
            <a:r>
              <a:rPr lang="en-US" dirty="0" smtClean="0"/>
              <a:t>4. What kind of better paying jobs opened up as men were drafted into the armed forces?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5. What happened to the number of older and married women working outside the home during the war?  Why?</a:t>
            </a:r>
          </a:p>
          <a:p>
            <a:endParaRPr lang="en-US" dirty="0"/>
          </a:p>
          <a:p>
            <a:r>
              <a:rPr lang="en-US" dirty="0" smtClean="0"/>
              <a:t>6. What were 3 reasons women enjoyed working?</a:t>
            </a:r>
          </a:p>
          <a:p>
            <a:endParaRPr lang="en-US" dirty="0"/>
          </a:p>
          <a:p>
            <a:r>
              <a:rPr lang="en-US" dirty="0" smtClean="0"/>
              <a:t>7. What was the job situation for African-American women?</a:t>
            </a:r>
          </a:p>
          <a:p>
            <a:endParaRPr lang="en-US" dirty="0"/>
          </a:p>
          <a:p>
            <a:r>
              <a:rPr lang="en-US" dirty="0" smtClean="0"/>
              <a:t>8. What were 4 challenges working women faced?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9. What did the government assume would happen when the war was over?</a:t>
            </a:r>
          </a:p>
          <a:p>
            <a:endParaRPr lang="en-US" dirty="0"/>
          </a:p>
          <a:p>
            <a:r>
              <a:rPr lang="en-US" dirty="0" smtClean="0"/>
              <a:t>10. What were 2 things returning servicemen </a:t>
            </a:r>
            <a:r>
              <a:rPr lang="en-US" smtClean="0"/>
              <a:t>expected when they got home?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15 – Section 3</vt:lpstr>
      <vt:lpstr>Slide 2</vt:lpstr>
      <vt:lpstr>Slide 3</vt:lpstr>
      <vt:lpstr>Slide 4</vt:lpstr>
    </vt:vector>
  </TitlesOfParts>
  <Company>QRMHS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– Section 3</dc:title>
  <dc:creator>eljungberg</dc:creator>
  <cp:lastModifiedBy>eljungberg</cp:lastModifiedBy>
  <cp:revision>2</cp:revision>
  <dcterms:created xsi:type="dcterms:W3CDTF">2012-04-27T14:41:29Z</dcterms:created>
  <dcterms:modified xsi:type="dcterms:W3CDTF">2012-04-27T14:52:03Z</dcterms:modified>
</cp:coreProperties>
</file>