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C28B-3720-44A5-8EB2-4D8CD09740CF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DC5-E11B-460E-8FA6-7CAD09DF5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C28B-3720-44A5-8EB2-4D8CD09740CF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DC5-E11B-460E-8FA6-7CAD09DF5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C28B-3720-44A5-8EB2-4D8CD09740CF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DC5-E11B-460E-8FA6-7CAD09DF5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C28B-3720-44A5-8EB2-4D8CD09740CF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DC5-E11B-460E-8FA6-7CAD09DF5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C28B-3720-44A5-8EB2-4D8CD09740CF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DC5-E11B-460E-8FA6-7CAD09DF5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C28B-3720-44A5-8EB2-4D8CD09740CF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DC5-E11B-460E-8FA6-7CAD09DF5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C28B-3720-44A5-8EB2-4D8CD09740CF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DC5-E11B-460E-8FA6-7CAD09DF5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C28B-3720-44A5-8EB2-4D8CD09740CF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DC5-E11B-460E-8FA6-7CAD09DF5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C28B-3720-44A5-8EB2-4D8CD09740CF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DC5-E11B-460E-8FA6-7CAD09DF5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C28B-3720-44A5-8EB2-4D8CD09740CF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DC5-E11B-460E-8FA6-7CAD09DF5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C28B-3720-44A5-8EB2-4D8CD09740CF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DC5-E11B-460E-8FA6-7CAD09DF5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CC28B-3720-44A5-8EB2-4D8CD09740CF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FDDC5-E11B-460E-8FA6-7CAD09DF5D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 – Section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Struggle for Justice at Home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Describe 3 things about the economic situation of African Americans in the 1940’s.</a:t>
            </a:r>
          </a:p>
          <a:p>
            <a:endParaRPr lang="en-US" dirty="0"/>
          </a:p>
          <a:p>
            <a:r>
              <a:rPr lang="en-US" dirty="0" smtClean="0"/>
              <a:t>2. Why did race riots break out in big cities?</a:t>
            </a:r>
          </a:p>
          <a:p>
            <a:endParaRPr lang="en-US" dirty="0"/>
          </a:p>
          <a:p>
            <a:r>
              <a:rPr lang="en-US" dirty="0" smtClean="0"/>
              <a:t>3. What hypocrisy did black GI’s see?</a:t>
            </a:r>
          </a:p>
          <a:p>
            <a:endParaRPr lang="en-US" dirty="0"/>
          </a:p>
          <a:p>
            <a:r>
              <a:rPr lang="en-US" dirty="0" smtClean="0"/>
              <a:t>4. What was FDR’s attitude toward this racial inequality  at home?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5. Who was A. Philip Randolph and what did he do?</a:t>
            </a:r>
          </a:p>
          <a:p>
            <a:endParaRPr lang="en-US" dirty="0"/>
          </a:p>
          <a:p>
            <a:r>
              <a:rPr lang="en-US" dirty="0" smtClean="0"/>
              <a:t>6. Why were thousands of </a:t>
            </a:r>
            <a:r>
              <a:rPr lang="en-US" i="1" dirty="0" err="1" smtClean="0"/>
              <a:t>braceros</a:t>
            </a:r>
            <a:r>
              <a:rPr lang="en-US" dirty="0" smtClean="0"/>
              <a:t> (Spanish for “workers”) brought into the US from Mexico during the 1940’s?</a:t>
            </a:r>
          </a:p>
          <a:p>
            <a:endParaRPr lang="en-US" dirty="0"/>
          </a:p>
          <a:p>
            <a:r>
              <a:rPr lang="en-US" dirty="0" smtClean="0"/>
              <a:t>7. What were </a:t>
            </a:r>
            <a:r>
              <a:rPr lang="en-US" i="1" dirty="0" smtClean="0"/>
              <a:t>barrios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8. Who were </a:t>
            </a:r>
            <a:r>
              <a:rPr lang="en-US" i="1" dirty="0" err="1" smtClean="0"/>
              <a:t>zoot-suiters</a:t>
            </a:r>
            <a:r>
              <a:rPr lang="en-US" dirty="0" smtClean="0"/>
              <a:t> and what often happened to them?  Why?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9. What were the </a:t>
            </a:r>
            <a:r>
              <a:rPr lang="en-US" i="1" dirty="0" err="1" smtClean="0"/>
              <a:t>Zoot</a:t>
            </a:r>
            <a:r>
              <a:rPr lang="en-US" i="1" dirty="0" smtClean="0"/>
              <a:t> Suit Riots</a:t>
            </a:r>
            <a:r>
              <a:rPr lang="en-US" dirty="0" smtClean="0"/>
              <a:t>?  How did they end?</a:t>
            </a:r>
          </a:p>
          <a:p>
            <a:endParaRPr lang="en-US" dirty="0"/>
          </a:p>
          <a:p>
            <a:r>
              <a:rPr lang="en-US" dirty="0" smtClean="0"/>
              <a:t>10. How did the war change the lives of many Native Americans?</a:t>
            </a:r>
          </a:p>
          <a:p>
            <a:endParaRPr lang="en-US" dirty="0"/>
          </a:p>
          <a:p>
            <a:r>
              <a:rPr lang="en-US" dirty="0" smtClean="0"/>
              <a:t>11. What group living in America, who had already experienced prejudice, became hated after the war began?  Why?</a:t>
            </a:r>
          </a:p>
          <a:p>
            <a:endParaRPr lang="en-US" dirty="0"/>
          </a:p>
          <a:p>
            <a:r>
              <a:rPr lang="en-US" dirty="0" smtClean="0"/>
              <a:t>12. Who were </a:t>
            </a:r>
            <a:r>
              <a:rPr lang="en-US" i="1" dirty="0" smtClean="0"/>
              <a:t>Nisei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13. What did President Roosevelt order to happen as a result of these fears and prejudices?</a:t>
            </a:r>
          </a:p>
          <a:p>
            <a:endParaRPr lang="en-US" dirty="0"/>
          </a:p>
          <a:p>
            <a:r>
              <a:rPr lang="en-US" dirty="0" smtClean="0"/>
              <a:t>14. What were </a:t>
            </a:r>
            <a:r>
              <a:rPr lang="en-US" i="1" dirty="0" smtClean="0"/>
              <a:t>internment camps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15. Besides being imprisoned for no real reason, what other negative effects did this have on Japanese Americans?</a:t>
            </a:r>
          </a:p>
          <a:p>
            <a:endParaRPr lang="en-US" dirty="0"/>
          </a:p>
          <a:p>
            <a:r>
              <a:rPr lang="en-US" dirty="0" smtClean="0"/>
              <a:t>16. What were the internment camps like?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17. What happened when some Japanese Americans brought this to court?</a:t>
            </a:r>
          </a:p>
          <a:p>
            <a:endParaRPr lang="en-US" dirty="0"/>
          </a:p>
          <a:p>
            <a:r>
              <a:rPr lang="en-US" dirty="0" smtClean="0"/>
              <a:t>18. What happened in 1988?</a:t>
            </a:r>
          </a:p>
          <a:p>
            <a:endParaRPr lang="en-US" dirty="0"/>
          </a:p>
          <a:p>
            <a:r>
              <a:rPr lang="en-US" dirty="0" smtClean="0"/>
              <a:t>19. Despite this treatment what did many </a:t>
            </a:r>
            <a:r>
              <a:rPr lang="en-US" smtClean="0"/>
              <a:t>Japanese Americans do?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15 – Section 4</vt:lpstr>
      <vt:lpstr>Slide 2</vt:lpstr>
      <vt:lpstr>Slide 3</vt:lpstr>
      <vt:lpstr>Slide 4</vt:lpstr>
      <vt:lpstr>Slide 5</vt:lpstr>
      <vt:lpstr>Slide 6</vt:lpstr>
    </vt:vector>
  </TitlesOfParts>
  <Company>QRMHS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– Section 4</dc:title>
  <dc:creator>eljungberg</dc:creator>
  <cp:lastModifiedBy>eljungberg</cp:lastModifiedBy>
  <cp:revision>2</cp:revision>
  <dcterms:created xsi:type="dcterms:W3CDTF">2012-04-27T14:52:15Z</dcterms:created>
  <dcterms:modified xsi:type="dcterms:W3CDTF">2012-04-27T15:09:55Z</dcterms:modified>
</cp:coreProperties>
</file>