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744-DF32-D941-958C-2AA4313C3A5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82D0-A558-924E-93AC-0DE2BA39DB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744-DF32-D941-958C-2AA4313C3A5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82D0-A558-924E-93AC-0DE2BA39D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DA9744-DF32-D941-958C-2AA4313C3A5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82D0-A558-924E-93AC-0DE2BA39D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DA9744-DF32-D941-958C-2AA4313C3A5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82D0-A558-924E-93AC-0DE2BA39DB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DA9744-DF32-D941-958C-2AA4313C3A5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82D0-A558-924E-93AC-0DE2BA39DB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744-DF32-D941-958C-2AA4313C3A5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82D0-A558-924E-93AC-0DE2BA39D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744-DF32-D941-958C-2AA4313C3A5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82D0-A558-924E-93AC-0DE2BA39D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744-DF32-D941-958C-2AA4313C3A5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82D0-A558-924E-93AC-0DE2BA39D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744-DF32-D941-958C-2AA4313C3A5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82D0-A558-924E-93AC-0DE2BA39D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DA9744-DF32-D941-958C-2AA4313C3A5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9D82D0-A558-924E-93AC-0DE2BA39DB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744-DF32-D941-958C-2AA4313C3A5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82D0-A558-924E-93AC-0DE2BA39D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744-DF32-D941-958C-2AA4313C3A5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82D0-A558-924E-93AC-0DE2BA39D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744-DF32-D941-958C-2AA4313C3A5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82D0-A558-924E-93AC-0DE2BA39DB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744-DF32-D941-958C-2AA4313C3A5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82D0-A558-924E-93AC-0DE2BA39DB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744-DF32-D941-958C-2AA4313C3A5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82D0-A558-924E-93AC-0DE2BA39DB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9744-DF32-D941-958C-2AA4313C3A5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82D0-A558-924E-93AC-0DE2BA39D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DA9744-DF32-D941-958C-2AA4313C3A5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9D82D0-A558-924E-93AC-0DE2BA39D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48236"/>
            <a:ext cx="8228013" cy="1090706"/>
          </a:xfrm>
        </p:spPr>
        <p:txBody>
          <a:bodyPr/>
          <a:lstStyle/>
          <a:p>
            <a:r>
              <a:rPr lang="en-US" dirty="0" smtClean="0"/>
              <a:t>The Cold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824" y="1972235"/>
            <a:ext cx="4049059" cy="3346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“Truman Doctrine”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25060"/>
            <a:ext cx="7662864" cy="3512204"/>
          </a:xfrm>
        </p:spPr>
        <p:txBody>
          <a:bodyPr/>
          <a:lstStyle/>
          <a:p>
            <a:r>
              <a:rPr lang="en-US" dirty="0" smtClean="0"/>
              <a:t>President Truman’s threat that </a:t>
            </a:r>
            <a:r>
              <a:rPr lang="en-US" b="1" dirty="0" smtClean="0"/>
              <a:t>the U.S. would act to halt the spread of communism wherever in the world it threatened democracy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88" y="3929529"/>
            <a:ext cx="3795487" cy="26477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86000"/>
            <a:ext cx="7662864" cy="3751264"/>
          </a:xfrm>
        </p:spPr>
        <p:txBody>
          <a:bodyPr>
            <a:normAutofit/>
          </a:bodyPr>
          <a:lstStyle/>
          <a:p>
            <a:r>
              <a:rPr lang="en-US" sz="2100" dirty="0" smtClean="0"/>
              <a:t>The U.S.’s policy of </a:t>
            </a:r>
            <a:r>
              <a:rPr lang="en-US" sz="2100" b="1" dirty="0" smtClean="0"/>
              <a:t>combating the spread of communism by </a:t>
            </a:r>
            <a:r>
              <a:rPr lang="en-US" sz="2100" b="1" i="1" dirty="0" smtClean="0"/>
              <a:t>containing </a:t>
            </a:r>
            <a:r>
              <a:rPr lang="en-US" sz="2100" b="1" dirty="0" smtClean="0"/>
              <a:t>it whenever and wherever it tried to spread</a:t>
            </a:r>
            <a:endParaRPr lang="en-US" sz="21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47" y="3167528"/>
            <a:ext cx="2823509" cy="36904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Security Act of 1947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35412"/>
            <a:ext cx="7662864" cy="3601851"/>
          </a:xfrm>
        </p:spPr>
        <p:txBody>
          <a:bodyPr/>
          <a:lstStyle/>
          <a:p>
            <a:r>
              <a:rPr lang="en-US" dirty="0" smtClean="0"/>
              <a:t>Created the </a:t>
            </a:r>
            <a:r>
              <a:rPr lang="en-US" b="1" dirty="0" smtClean="0"/>
              <a:t>Department of Defense</a:t>
            </a:r>
          </a:p>
          <a:p>
            <a:r>
              <a:rPr lang="en-US" dirty="0" smtClean="0"/>
              <a:t>Created the </a:t>
            </a:r>
            <a:r>
              <a:rPr lang="en-US" b="1" dirty="0" smtClean="0"/>
              <a:t>CIA </a:t>
            </a:r>
            <a:r>
              <a:rPr lang="en-US" dirty="0" smtClean="0"/>
              <a:t>(Central Intelligence Agency)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126757"/>
            <a:ext cx="38100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of the 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19714"/>
            <a:ext cx="7662864" cy="3617550"/>
          </a:xfrm>
        </p:spPr>
        <p:txBody>
          <a:bodyPr/>
          <a:lstStyle/>
          <a:p>
            <a:r>
              <a:rPr lang="en-US" b="1" dirty="0" smtClean="0"/>
              <a:t>To secretly gather info. about what was going on in other countries, </a:t>
            </a:r>
            <a:r>
              <a:rPr lang="en-US" b="1" i="1" dirty="0" smtClean="0"/>
              <a:t>particularly the Soviet Union</a:t>
            </a:r>
          </a:p>
          <a:p>
            <a:r>
              <a:rPr lang="en-US" dirty="0" smtClean="0"/>
              <a:t>Controversial because they often did things that neither the President nor Congress knew about or approved of</a:t>
            </a:r>
          </a:p>
          <a:p>
            <a:r>
              <a:rPr lang="en-US" dirty="0" smtClean="0"/>
              <a:t>Some feared it would be like a secret police in totalitarian govt.’s (like Hitler’s </a:t>
            </a:r>
            <a:r>
              <a:rPr lang="en-US" i="1" dirty="0" err="1" smtClean="0"/>
              <a:t>gestapo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814" y="4826000"/>
            <a:ext cx="2032000" cy="203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that wasn’t really a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05518"/>
            <a:ext cx="7662864" cy="4352481"/>
          </a:xfrm>
        </p:spPr>
        <p:txBody>
          <a:bodyPr/>
          <a:lstStyle/>
          <a:p>
            <a:r>
              <a:rPr lang="en-US" dirty="0" smtClean="0"/>
              <a:t>The Cold War was </a:t>
            </a:r>
            <a:r>
              <a:rPr lang="en-US" b="1" dirty="0" smtClean="0"/>
              <a:t>a 40 year postwar strategic &amp; political “battle” between the philosophies of </a:t>
            </a:r>
            <a:r>
              <a:rPr lang="en-US" b="1" i="1" dirty="0" smtClean="0"/>
              <a:t>democracy </a:t>
            </a:r>
            <a:r>
              <a:rPr lang="en-US" b="1" dirty="0" smtClean="0"/>
              <a:t>&amp; </a:t>
            </a:r>
            <a:r>
              <a:rPr lang="en-US" b="1" i="1" dirty="0" smtClean="0"/>
              <a:t>communism</a:t>
            </a:r>
          </a:p>
          <a:p>
            <a:r>
              <a:rPr lang="en-US" dirty="0" smtClean="0"/>
              <a:t>No bullets were ever fired, but rather a lasting, </a:t>
            </a:r>
            <a:r>
              <a:rPr lang="en-US" b="1" dirty="0" smtClean="0"/>
              <a:t>state of hostility toward one another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557" y="4232236"/>
            <a:ext cx="3429000" cy="237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this “war” between?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54942"/>
            <a:ext cx="7662864" cy="3482322"/>
          </a:xfrm>
        </p:spPr>
        <p:txBody>
          <a:bodyPr/>
          <a:lstStyle/>
          <a:p>
            <a:r>
              <a:rPr lang="en-US" b="1" dirty="0" smtClean="0"/>
              <a:t>American and other Western democracies </a:t>
            </a:r>
            <a:r>
              <a:rPr lang="en-US" dirty="0" smtClean="0"/>
              <a:t>(like France and Gr. Britain) </a:t>
            </a:r>
            <a:r>
              <a:rPr lang="en-US" b="1" dirty="0" smtClean="0"/>
              <a:t>vs. the Soviet Union and the Eastern European nations </a:t>
            </a:r>
            <a:r>
              <a:rPr lang="en-US" dirty="0" smtClean="0"/>
              <a:t>that the Red Army occupied (Poland, Czechoslovakia, East Germany)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4199965"/>
            <a:ext cx="33020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big fear?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the Cold War </a:t>
            </a:r>
            <a:r>
              <a:rPr lang="en-US" b="1" dirty="0" smtClean="0"/>
              <a:t>would lead to WWIII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170" y="4017963"/>
            <a:ext cx="4529417" cy="24665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Nations (UN)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40000"/>
            <a:ext cx="7662864" cy="3497263"/>
          </a:xfrm>
        </p:spPr>
        <p:txBody>
          <a:bodyPr/>
          <a:lstStyle/>
          <a:p>
            <a:r>
              <a:rPr lang="en-US" b="1" dirty="0" smtClean="0"/>
              <a:t>A world organization created after WWII to keep peace and prevent another world war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3699198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Germany now that the war was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145136"/>
            <a:ext cx="7662863" cy="3892127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United States </a:t>
            </a:r>
            <a:r>
              <a:rPr lang="en-US" dirty="0" smtClean="0"/>
              <a:t>and the West </a:t>
            </a:r>
            <a:r>
              <a:rPr lang="en-US" b="1" dirty="0" smtClean="0"/>
              <a:t>wanted to rebuild a stable Germany</a:t>
            </a:r>
          </a:p>
          <a:p>
            <a:r>
              <a:rPr lang="en-US" dirty="0" smtClean="0"/>
              <a:t>The Soviet Union wanted revenge and total control over Germany since they had suffered so much loss (27 mill.)</a:t>
            </a:r>
          </a:p>
          <a:p>
            <a:r>
              <a:rPr lang="en-US" dirty="0" smtClean="0"/>
              <a:t>They didn’t want to ever </a:t>
            </a:r>
            <a:r>
              <a:rPr lang="en-US" b="1" dirty="0" smtClean="0"/>
              <a:t>fear being invaded </a:t>
            </a:r>
            <a:r>
              <a:rPr lang="en-US" dirty="0" smtClean="0"/>
              <a:t>by them again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432300"/>
            <a:ext cx="3352800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Marshall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91765"/>
            <a:ext cx="7662864" cy="3945499"/>
          </a:xfrm>
        </p:spPr>
        <p:txBody>
          <a:bodyPr/>
          <a:lstStyle/>
          <a:p>
            <a:r>
              <a:rPr lang="en-US" b="1" dirty="0" smtClean="0"/>
              <a:t>A plan to rebuild the economies of Europe</a:t>
            </a:r>
          </a:p>
          <a:p>
            <a:r>
              <a:rPr lang="en-US" dirty="0" smtClean="0"/>
              <a:t>To be </a:t>
            </a:r>
            <a:r>
              <a:rPr lang="en-US" b="1" dirty="0" smtClean="0"/>
              <a:t>funded by the U.S.</a:t>
            </a:r>
          </a:p>
          <a:p>
            <a:r>
              <a:rPr lang="en-US" dirty="0" smtClean="0"/>
              <a:t>16 Western European nations participated  - the Soviets and their satellite nations ( countries they controlled) did not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235" y="4049058"/>
            <a:ext cx="2356254" cy="28089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would we want to pour $13 billion into Europe?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110814"/>
            <a:ext cx="7662864" cy="3926450"/>
          </a:xfrm>
        </p:spPr>
        <p:txBody>
          <a:bodyPr/>
          <a:lstStyle/>
          <a:p>
            <a:r>
              <a:rPr lang="en-US" dirty="0" smtClean="0"/>
              <a:t>Helping the economies of the European countries would </a:t>
            </a:r>
            <a:r>
              <a:rPr lang="en-US" b="1" dirty="0" smtClean="0"/>
              <a:t>help spread democracy</a:t>
            </a:r>
          </a:p>
          <a:p>
            <a:r>
              <a:rPr lang="en-US" dirty="0" smtClean="0"/>
              <a:t>If we did not then </a:t>
            </a:r>
            <a:r>
              <a:rPr lang="en-US" b="1" dirty="0" smtClean="0"/>
              <a:t>totalitarian leaders </a:t>
            </a:r>
            <a:r>
              <a:rPr lang="en-US" dirty="0" smtClean="0"/>
              <a:t>(like Hitler or Mussolini) </a:t>
            </a:r>
            <a:r>
              <a:rPr lang="en-US" b="1" dirty="0" smtClean="0"/>
              <a:t>might rush in to fill the void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607" y="3517900"/>
            <a:ext cx="2438400" cy="3340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“Iron Curtain”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99586"/>
            <a:ext cx="7662864" cy="3737677"/>
          </a:xfrm>
        </p:spPr>
        <p:txBody>
          <a:bodyPr/>
          <a:lstStyle/>
          <a:p>
            <a:r>
              <a:rPr lang="en-US" dirty="0" smtClean="0"/>
              <a:t>Churchill used this phrase when speaking of the Soviet Union’s </a:t>
            </a:r>
            <a:r>
              <a:rPr lang="en-US" b="1" i="1" dirty="0" smtClean="0"/>
              <a:t>intentional total cutting off of any contact </a:t>
            </a:r>
            <a:r>
              <a:rPr lang="en-US" b="1" dirty="0" smtClean="0"/>
              <a:t>between the communist countries </a:t>
            </a:r>
            <a:r>
              <a:rPr lang="en-US" dirty="0" smtClean="0"/>
              <a:t>of Eastern Europe </a:t>
            </a:r>
            <a:r>
              <a:rPr lang="en-US" b="1" dirty="0" smtClean="0"/>
              <a:t>and the democratic countries </a:t>
            </a:r>
            <a:r>
              <a:rPr lang="en-US" dirty="0" smtClean="0"/>
              <a:t>of Western Europe and the U.S.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0" y="3886200"/>
            <a:ext cx="2730500" cy="2971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124</TotalTime>
  <Words>426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Genesis</vt:lpstr>
      <vt:lpstr>The Cold War</vt:lpstr>
      <vt:lpstr>The War that wasn’t really a War</vt:lpstr>
      <vt:lpstr>Who was this “war” between?</vt:lpstr>
      <vt:lpstr>What was the big fear?</vt:lpstr>
      <vt:lpstr>The United Nations (UN)</vt:lpstr>
      <vt:lpstr>What to do with Germany now that the war was over</vt:lpstr>
      <vt:lpstr>The Marshall Plan</vt:lpstr>
      <vt:lpstr>Why would we want to pour $13 billion into Europe?</vt:lpstr>
      <vt:lpstr>The “Iron Curtain”</vt:lpstr>
      <vt:lpstr>The “Truman Doctrine”</vt:lpstr>
      <vt:lpstr>Containment</vt:lpstr>
      <vt:lpstr>National Security Act of 1947</vt:lpstr>
      <vt:lpstr>Mission of the CIA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</dc:title>
  <dc:creator>Kristine Ljungberg</dc:creator>
  <cp:lastModifiedBy>Erik Ljungberg</cp:lastModifiedBy>
  <cp:revision>9</cp:revision>
  <dcterms:created xsi:type="dcterms:W3CDTF">2014-04-07T00:08:52Z</dcterms:created>
  <dcterms:modified xsi:type="dcterms:W3CDTF">2014-04-07T12:45:49Z</dcterms:modified>
</cp:coreProperties>
</file>