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AB75-E2A9-47DE-A55C-B1F214CC2127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09E54-E6BE-42B1-B74C-E894ABC4A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AB75-E2A9-47DE-A55C-B1F214CC2127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09E54-E6BE-42B1-B74C-E894ABC4A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AB75-E2A9-47DE-A55C-B1F214CC2127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09E54-E6BE-42B1-B74C-E894ABC4A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AB75-E2A9-47DE-A55C-B1F214CC2127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09E54-E6BE-42B1-B74C-E894ABC4A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AB75-E2A9-47DE-A55C-B1F214CC2127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09E54-E6BE-42B1-B74C-E894ABC4A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AB75-E2A9-47DE-A55C-B1F214CC2127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09E54-E6BE-42B1-B74C-E894ABC4A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AB75-E2A9-47DE-A55C-B1F214CC2127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09E54-E6BE-42B1-B74C-E894ABC4A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AB75-E2A9-47DE-A55C-B1F214CC2127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09E54-E6BE-42B1-B74C-E894ABC4A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AB75-E2A9-47DE-A55C-B1F214CC2127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09E54-E6BE-42B1-B74C-E894ABC4A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AB75-E2A9-47DE-A55C-B1F214CC2127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09E54-E6BE-42B1-B74C-E894ABC4A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AB75-E2A9-47DE-A55C-B1F214CC2127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09E54-E6BE-42B1-B74C-E894ABC4A8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7AB75-E2A9-47DE-A55C-B1F214CC2127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09E54-E6BE-42B1-B74C-E894ABC4A8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16 – Section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Cold War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1.  What was the </a:t>
            </a:r>
            <a:r>
              <a:rPr lang="en-US" i="1" dirty="0" smtClean="0"/>
              <a:t>Cold War </a:t>
            </a:r>
            <a:r>
              <a:rPr lang="en-US" dirty="0" smtClean="0"/>
              <a:t>and why wasn’t it really a war?</a:t>
            </a:r>
          </a:p>
          <a:p>
            <a:endParaRPr lang="en-US" dirty="0"/>
          </a:p>
          <a:p>
            <a:r>
              <a:rPr lang="en-US" dirty="0" smtClean="0"/>
              <a:t>2. Who was the “war”  between and what did people fear it would lead to?</a:t>
            </a:r>
          </a:p>
          <a:p>
            <a:endParaRPr lang="en-US" dirty="0"/>
          </a:p>
          <a:p>
            <a:r>
              <a:rPr lang="en-US" dirty="0" smtClean="0"/>
              <a:t>3. What is the United Nations and why was it formed?</a:t>
            </a:r>
          </a:p>
          <a:p>
            <a:endParaRPr lang="en-US" dirty="0"/>
          </a:p>
          <a:p>
            <a:r>
              <a:rPr lang="en-US" dirty="0" smtClean="0"/>
              <a:t>4. How did the Soviet attitude toward the treatment of Germany differ from the rest of the Allies (U.S., France, and Great Britain)?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5.  What was the </a:t>
            </a:r>
            <a:r>
              <a:rPr lang="en-US" i="1" dirty="0" smtClean="0"/>
              <a:t>Marshall Plan </a:t>
            </a:r>
            <a:r>
              <a:rPr lang="en-US" dirty="0" smtClean="0"/>
              <a:t>and who participated in it?</a:t>
            </a:r>
          </a:p>
          <a:p>
            <a:endParaRPr lang="en-US" dirty="0"/>
          </a:p>
          <a:p>
            <a:r>
              <a:rPr lang="en-US" dirty="0" smtClean="0"/>
              <a:t>6.  Why did the U.S. want to pour $13 billion into Europe?</a:t>
            </a:r>
          </a:p>
          <a:p>
            <a:endParaRPr lang="en-US" dirty="0"/>
          </a:p>
          <a:p>
            <a:r>
              <a:rPr lang="en-US" dirty="0" smtClean="0"/>
              <a:t>7. What was the </a:t>
            </a:r>
            <a:r>
              <a:rPr lang="en-US" i="1" dirty="0" smtClean="0"/>
              <a:t>Iron Curtain </a:t>
            </a:r>
            <a:r>
              <a:rPr lang="en-US" dirty="0" smtClean="0"/>
              <a:t>that Churchill spoke of?</a:t>
            </a:r>
          </a:p>
          <a:p>
            <a:endParaRPr lang="en-US" dirty="0"/>
          </a:p>
          <a:p>
            <a:r>
              <a:rPr lang="en-US" dirty="0" smtClean="0"/>
              <a:t>8.  What was the </a:t>
            </a:r>
            <a:r>
              <a:rPr lang="en-US" i="1" dirty="0" smtClean="0"/>
              <a:t>Truman Doctrine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9. What was our policy of </a:t>
            </a:r>
            <a:r>
              <a:rPr lang="en-US" i="1" dirty="0" smtClean="0"/>
              <a:t>containment</a:t>
            </a:r>
            <a:r>
              <a:rPr lang="en-US" dirty="0" smtClean="0"/>
              <a:t> toward the Soviets? </a:t>
            </a:r>
          </a:p>
          <a:p>
            <a:endParaRPr lang="en-US" dirty="0"/>
          </a:p>
          <a:p>
            <a:r>
              <a:rPr lang="en-US" dirty="0" smtClean="0"/>
              <a:t>10. What did the National Security Act of 1947 do?</a:t>
            </a:r>
          </a:p>
          <a:p>
            <a:endParaRPr lang="en-US" dirty="0"/>
          </a:p>
          <a:p>
            <a:r>
              <a:rPr lang="en-US" dirty="0" smtClean="0"/>
              <a:t>11. What was the mission of the CIA and why was </a:t>
            </a:r>
            <a:r>
              <a:rPr lang="en-US" smtClean="0"/>
              <a:t>this controversial?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171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Chapter 16 – Section 1</vt:lpstr>
      <vt:lpstr>Slide 2</vt:lpstr>
      <vt:lpstr>Slide 3</vt:lpstr>
      <vt:lpstr>Slide 4</vt:lpstr>
    </vt:vector>
  </TitlesOfParts>
  <Company>QRMHS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– Section 1</dc:title>
  <dc:creator>eljungberg</dc:creator>
  <cp:lastModifiedBy>eljungberg</cp:lastModifiedBy>
  <cp:revision>3</cp:revision>
  <dcterms:created xsi:type="dcterms:W3CDTF">2012-05-03T18:11:16Z</dcterms:created>
  <dcterms:modified xsi:type="dcterms:W3CDTF">2012-05-03T18:36:11Z</dcterms:modified>
</cp:coreProperties>
</file>