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433F1C8F-B25E-48DB-8B3B-5BECE5BB24CB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56C03FB3-9FD8-4CFB-9483-64B9CEF69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68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0640-2C21-4177-A7D1-89FF1C6E7384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4C0F-D7BB-4E5F-BC1B-CCD61C1B0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58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0640-2C21-4177-A7D1-89FF1C6E7384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4C0F-D7BB-4E5F-BC1B-CCD61C1B0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2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0640-2C21-4177-A7D1-89FF1C6E7384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4C0F-D7BB-4E5F-BC1B-CCD61C1B0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2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0640-2C21-4177-A7D1-89FF1C6E7384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4C0F-D7BB-4E5F-BC1B-CCD61C1B0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4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0640-2C21-4177-A7D1-89FF1C6E7384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4C0F-D7BB-4E5F-BC1B-CCD61C1B0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2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0640-2C21-4177-A7D1-89FF1C6E7384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4C0F-D7BB-4E5F-BC1B-CCD61C1B0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0640-2C21-4177-A7D1-89FF1C6E7384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4C0F-D7BB-4E5F-BC1B-CCD61C1B0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03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0640-2C21-4177-A7D1-89FF1C6E7384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4C0F-D7BB-4E5F-BC1B-CCD61C1B0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66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0640-2C21-4177-A7D1-89FF1C6E7384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4C0F-D7BB-4E5F-BC1B-CCD61C1B0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02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0640-2C21-4177-A7D1-89FF1C6E7384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4C0F-D7BB-4E5F-BC1B-CCD61C1B0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4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0640-2C21-4177-A7D1-89FF1C6E7384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4C0F-D7BB-4E5F-BC1B-CCD61C1B0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7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C0640-2C21-4177-A7D1-89FF1C6E7384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E4C0F-D7BB-4E5F-BC1B-CCD61C1B0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2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Mood of the 1950’s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Chapter 17 - Part </a:t>
            </a:r>
            <a:r>
              <a:rPr lang="en-US" sz="4400" dirty="0" smtClean="0"/>
              <a:t>2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39458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What were 3 words that summarized the mood of the 50’s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2. What was </a:t>
            </a:r>
            <a:r>
              <a:rPr lang="en-US" dirty="0" smtClean="0"/>
              <a:t>expected of women in the 1950’s?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3</a:t>
            </a:r>
            <a:r>
              <a:rPr lang="en-US" dirty="0" smtClean="0"/>
              <a:t>.  </a:t>
            </a:r>
            <a:r>
              <a:rPr lang="en-US" dirty="0" smtClean="0"/>
              <a:t>Why were teenagers in the 1950’s referred to as the “silent generation”?</a:t>
            </a:r>
          </a:p>
          <a:p>
            <a:endParaRPr lang="en-US" dirty="0"/>
          </a:p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smtClean="0"/>
              <a:t>What could many teenagers now do for the first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8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 smtClean="0"/>
              <a:t>What were 2 things that helped create the image of what it meant to be a teenager?</a:t>
            </a:r>
          </a:p>
          <a:p>
            <a:endParaRPr lang="en-US" dirty="0"/>
          </a:p>
          <a:p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 smtClean="0"/>
              <a:t>What image did the media sell to teen boys and girls about what they should wear in the 1950’s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7. Why was Rock n’ Roll music popular with </a:t>
            </a:r>
            <a:r>
              <a:rPr lang="en-US" dirty="0"/>
              <a:t>teenagers?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8</a:t>
            </a:r>
            <a:r>
              <a:rPr lang="en-US" dirty="0"/>
              <a:t>. Who were 3 big names in Rock and Roll in the 50’s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9</a:t>
            </a:r>
            <a:r>
              <a:rPr lang="en-US" dirty="0"/>
              <a:t>. How did parents feel about it?  What effect did this have?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967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1737"/>
            <a:ext cx="10515600" cy="5385226"/>
          </a:xfrm>
        </p:spPr>
        <p:txBody>
          <a:bodyPr>
            <a:normAutofit/>
          </a:bodyPr>
          <a:lstStyle/>
          <a:p>
            <a:r>
              <a:rPr lang="en-US" dirty="0" smtClean="0"/>
              <a:t>10. </a:t>
            </a:r>
            <a:r>
              <a:rPr lang="en-US" dirty="0"/>
              <a:t>How did those who rejected this image and rebelled against the values of their parents and society often feel?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11. What </a:t>
            </a:r>
            <a:r>
              <a:rPr lang="en-US" dirty="0" smtClean="0"/>
              <a:t>did the Beatniks reject about mainstream America?</a:t>
            </a:r>
          </a:p>
          <a:p>
            <a:endParaRPr lang="en-US" dirty="0"/>
          </a:p>
          <a:p>
            <a:r>
              <a:rPr lang="en-US" dirty="0" smtClean="0"/>
              <a:t>12</a:t>
            </a:r>
            <a:r>
              <a:rPr lang="en-US" dirty="0" smtClean="0"/>
              <a:t>. </a:t>
            </a:r>
            <a:r>
              <a:rPr lang="en-US" dirty="0" smtClean="0"/>
              <a:t>What did the “Beat Generation” value instead?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13</a:t>
            </a:r>
            <a:r>
              <a:rPr lang="en-US" dirty="0" smtClean="0"/>
              <a:t>. </a:t>
            </a:r>
            <a:r>
              <a:rPr lang="en-US" dirty="0" smtClean="0"/>
              <a:t>What happened with religion in the 50’s?  Why?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336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603" y="825191"/>
            <a:ext cx="10703313" cy="5216836"/>
          </a:xfrm>
        </p:spPr>
        <p:txBody>
          <a:bodyPr>
            <a:normAutofit/>
          </a:bodyPr>
          <a:lstStyle/>
          <a:p>
            <a:r>
              <a:rPr lang="en-US" dirty="0" smtClean="0"/>
              <a:t>14. How and why was Pledge of Allegiance changed?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15</a:t>
            </a:r>
            <a:r>
              <a:rPr lang="en-US" dirty="0"/>
              <a:t>. Who was Dwight D. Eisenhower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16</a:t>
            </a:r>
            <a:r>
              <a:rPr lang="en-US" dirty="0"/>
              <a:t>. What was his catchy campaign slogan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17</a:t>
            </a:r>
            <a:r>
              <a:rPr lang="en-US" dirty="0"/>
              <a:t>. How did his policies differ from his predecessors (Truman &amp; FDR</a:t>
            </a:r>
            <a:r>
              <a:rPr lang="en-US" dirty="0" smtClean="0"/>
              <a:t>)?</a:t>
            </a:r>
          </a:p>
          <a:p>
            <a:endParaRPr lang="en-US" dirty="0"/>
          </a:p>
          <a:p>
            <a:r>
              <a:rPr lang="en-US" dirty="0"/>
              <a:t>18. What were 3 Republican ideas pursued by Eisenhower?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71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015" y="365125"/>
            <a:ext cx="10762785" cy="6370213"/>
          </a:xfrm>
        </p:spPr>
        <p:txBody>
          <a:bodyPr>
            <a:normAutofit/>
          </a:bodyPr>
          <a:lstStyle/>
          <a:p>
            <a:r>
              <a:rPr lang="en-US" dirty="0"/>
              <a:t>19. What were fallout shelters and why were they popular in the 50’s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20. What were duck and cover drills and why were they practiced?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algn="ctr"/>
            <a:r>
              <a:rPr lang="en-US" u="sng" dirty="0" smtClean="0"/>
              <a:t>Assignment  - Beat </a:t>
            </a:r>
            <a:r>
              <a:rPr lang="en-US" u="sng" dirty="0"/>
              <a:t>Art &amp; </a:t>
            </a:r>
            <a:r>
              <a:rPr lang="en-US" u="sng" dirty="0" smtClean="0"/>
              <a:t>Poetry</a:t>
            </a:r>
          </a:p>
          <a:p>
            <a:pPr algn="ctr"/>
            <a:endParaRPr lang="en-US" dirty="0" smtClean="0"/>
          </a:p>
          <a:p>
            <a:r>
              <a:rPr lang="en-US" dirty="0"/>
              <a:t>Imagine you are a Beat poet or artist</a:t>
            </a:r>
          </a:p>
          <a:p>
            <a:r>
              <a:rPr lang="en-US" dirty="0"/>
              <a:t>Write a poem (at least 5 stanzas/10 lines) or draw an image that expresses your  rejection of the mainstream values of 1950’s America including, materialism (obsession with buying new products) and conformity (acting the same as everyone else)</a:t>
            </a:r>
          </a:p>
          <a:p>
            <a:r>
              <a:rPr lang="en-US" dirty="0"/>
              <a:t>Keep it appropriate!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915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1479</TotalTime>
  <Words>353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Mood of the 1950’s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Mood of the 1950’s</dc:title>
  <dc:creator>Erik Ljungberg</dc:creator>
  <cp:lastModifiedBy>Erik Ljungberg</cp:lastModifiedBy>
  <cp:revision>8</cp:revision>
  <cp:lastPrinted>2017-04-10T11:31:32Z</cp:lastPrinted>
  <dcterms:created xsi:type="dcterms:W3CDTF">2015-03-31T14:00:05Z</dcterms:created>
  <dcterms:modified xsi:type="dcterms:W3CDTF">2017-04-10T11:31:43Z</dcterms:modified>
</cp:coreProperties>
</file>