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0BA39D5-BE8E-4DF9-BC2D-47B28F59DA38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C4617FC-66EC-4055-90D2-F50A7DAC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98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F19B-CFA7-4235-8B8F-507B90E29E9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5475-3796-4FE8-A5C9-2BE9626A5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6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F19B-CFA7-4235-8B8F-507B90E29E9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5475-3796-4FE8-A5C9-2BE9626A5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6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F19B-CFA7-4235-8B8F-507B90E29E9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5475-3796-4FE8-A5C9-2BE9626A5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6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F19B-CFA7-4235-8B8F-507B90E29E9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5475-3796-4FE8-A5C9-2BE9626A5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1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F19B-CFA7-4235-8B8F-507B90E29E9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5475-3796-4FE8-A5C9-2BE9626A5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5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F19B-CFA7-4235-8B8F-507B90E29E9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5475-3796-4FE8-A5C9-2BE9626A5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4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F19B-CFA7-4235-8B8F-507B90E29E9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5475-3796-4FE8-A5C9-2BE9626A5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F19B-CFA7-4235-8B8F-507B90E29E9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5475-3796-4FE8-A5C9-2BE9626A5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8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F19B-CFA7-4235-8B8F-507B90E29E9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5475-3796-4FE8-A5C9-2BE9626A5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6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F19B-CFA7-4235-8B8F-507B90E29E9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5475-3796-4FE8-A5C9-2BE9626A5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8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F19B-CFA7-4235-8B8F-507B90E29E9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5475-3796-4FE8-A5C9-2BE9626A5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0F19B-CFA7-4235-8B8F-507B90E29E9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5475-3796-4FE8-A5C9-2BE9626A5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1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1950’s – part 1</a:t>
            </a:r>
            <a:br>
              <a:rPr lang="en-US" dirty="0" smtClean="0"/>
            </a:br>
            <a:r>
              <a:rPr lang="en-US" dirty="0" smtClean="0"/>
              <a:t>Happy Days?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could Americans finally do in the 1950’s now that the Depression and the war were over?</a:t>
            </a:r>
          </a:p>
          <a:p>
            <a:endParaRPr lang="en-US" dirty="0" smtClean="0"/>
          </a:p>
          <a:p>
            <a:r>
              <a:rPr lang="en-US" dirty="0" smtClean="0"/>
              <a:t>2. What happened to people’s income in the post-war years as a result of huge economic expansion?</a:t>
            </a:r>
          </a:p>
          <a:p>
            <a:endParaRPr lang="en-US" dirty="0"/>
          </a:p>
          <a:p>
            <a:r>
              <a:rPr lang="en-US" dirty="0" smtClean="0"/>
              <a:t>3. Who were 2 of the big corporations during this time in America?</a:t>
            </a:r>
          </a:p>
          <a:p>
            <a:endParaRPr lang="en-US" dirty="0"/>
          </a:p>
          <a:p>
            <a:r>
              <a:rPr lang="en-US" dirty="0" smtClean="0"/>
              <a:t>4. What led to the rise of the fast food industry?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7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176" y="568712"/>
            <a:ext cx="11686478" cy="560825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5</a:t>
            </a:r>
            <a:r>
              <a:rPr lang="en-US" dirty="0" smtClean="0"/>
              <a:t>. What was a franchise? What happened to the number of them in the 50’s? </a:t>
            </a:r>
          </a:p>
          <a:p>
            <a:endParaRPr lang="en-US" dirty="0"/>
          </a:p>
          <a:p>
            <a:r>
              <a:rPr lang="en-US" dirty="0" smtClean="0"/>
              <a:t>6. How </a:t>
            </a:r>
            <a:r>
              <a:rPr lang="en-US" dirty="0" smtClean="0"/>
              <a:t>did new products like dishwashers and gas powered lawnmowers benefit consumers?</a:t>
            </a:r>
          </a:p>
          <a:p>
            <a:endParaRPr lang="en-US" dirty="0"/>
          </a:p>
          <a:p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 smtClean="0"/>
              <a:t>What new product did Americans “fall in love with”?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 smtClean="0"/>
              <a:t>What were 2 popular television programs?</a:t>
            </a:r>
          </a:p>
          <a:p>
            <a:endParaRPr lang="en-US" dirty="0" smtClean="0"/>
          </a:p>
          <a:p>
            <a:r>
              <a:rPr lang="en-US" dirty="0"/>
              <a:t>9</a:t>
            </a:r>
            <a:r>
              <a:rPr lang="en-US" dirty="0" smtClean="0"/>
              <a:t>. </a:t>
            </a:r>
            <a:r>
              <a:rPr lang="en-US" dirty="0" smtClean="0"/>
              <a:t>How was TV in the 1950’s different from the cable TV of today?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5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en-US" dirty="0" smtClean="0"/>
              <a:t>10</a:t>
            </a:r>
            <a:r>
              <a:rPr lang="en-US" dirty="0" smtClean="0"/>
              <a:t>. </a:t>
            </a:r>
            <a:r>
              <a:rPr lang="en-US" dirty="0" smtClean="0"/>
              <a:t>Why was television advertising so important?</a:t>
            </a:r>
          </a:p>
          <a:p>
            <a:endParaRPr lang="en-US" dirty="0"/>
          </a:p>
          <a:p>
            <a:r>
              <a:rPr lang="en-US" dirty="0" smtClean="0"/>
              <a:t>11. </a:t>
            </a:r>
            <a:r>
              <a:rPr lang="en-US" dirty="0" smtClean="0"/>
              <a:t>What were 2 other advances in technology?</a:t>
            </a:r>
          </a:p>
          <a:p>
            <a:endParaRPr lang="en-US" dirty="0"/>
          </a:p>
          <a:p>
            <a:r>
              <a:rPr lang="en-US" dirty="0" smtClean="0"/>
              <a:t>12. </a:t>
            </a:r>
            <a:r>
              <a:rPr lang="en-US" dirty="0" smtClean="0"/>
              <a:t>What were 4 advances in medicine that greatly improved life for Americans?</a:t>
            </a:r>
          </a:p>
          <a:p>
            <a:endParaRPr lang="en-US" dirty="0"/>
          </a:p>
          <a:p>
            <a:r>
              <a:rPr lang="en-US" dirty="0" smtClean="0"/>
              <a:t>13. </a:t>
            </a:r>
            <a:r>
              <a:rPr lang="en-US" dirty="0" smtClean="0"/>
              <a:t>How did the kinds of jobs people had change by the mid-1950’s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14. What were 2 of the downsides to large corporations?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03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37" y="0"/>
            <a:ext cx="11019263" cy="720368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15. </a:t>
            </a:r>
            <a:r>
              <a:rPr lang="en-US" dirty="0" smtClean="0"/>
              <a:t>What allowed for people to move outside of the cities to the suburbs?</a:t>
            </a:r>
          </a:p>
          <a:p>
            <a:endParaRPr lang="en-US" dirty="0"/>
          </a:p>
          <a:p>
            <a:r>
              <a:rPr lang="en-US" dirty="0" smtClean="0"/>
              <a:t>16. </a:t>
            </a:r>
            <a:r>
              <a:rPr lang="en-US" dirty="0" smtClean="0"/>
              <a:t>How did the GI Bill help WWII vets buy a home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17. What were “cookie-cutter” neighborhoods, called “</a:t>
            </a:r>
            <a:r>
              <a:rPr lang="en-US" dirty="0" err="1"/>
              <a:t>Levittowns</a:t>
            </a:r>
            <a:r>
              <a:rPr lang="en-US" dirty="0"/>
              <a:t>” and why were they built?</a:t>
            </a:r>
          </a:p>
          <a:p>
            <a:endParaRPr lang="en-US" dirty="0"/>
          </a:p>
          <a:p>
            <a:r>
              <a:rPr lang="en-US" dirty="0"/>
              <a:t>18. What were 2 other changes resulting from the construction of highways?</a:t>
            </a:r>
          </a:p>
          <a:p>
            <a:endParaRPr lang="en-US" dirty="0"/>
          </a:p>
          <a:p>
            <a:r>
              <a:rPr lang="en-US" dirty="0"/>
              <a:t>19. How did the creation of roads and highways lead to the first use of credit cards?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88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4555"/>
            <a:ext cx="10515600" cy="4438185"/>
          </a:xfrm>
        </p:spPr>
        <p:txBody>
          <a:bodyPr/>
          <a:lstStyle/>
          <a:p>
            <a:r>
              <a:rPr lang="en-US" dirty="0"/>
              <a:t>Imagine you are WWII veteran living in the 1950’s.  Write a letter to a friend or relative  explaining the changes you have seen since the pre-war </a:t>
            </a:r>
            <a:r>
              <a:rPr lang="en-US" dirty="0" smtClean="0"/>
              <a:t>days </a:t>
            </a:r>
            <a:r>
              <a:rPr lang="en-US" dirty="0"/>
              <a:t>of the Great Depression.  Incorporate at least </a:t>
            </a:r>
            <a:r>
              <a:rPr lang="en-US" u="sng" dirty="0"/>
              <a:t>5 facts </a:t>
            </a:r>
            <a:r>
              <a:rPr lang="en-US" dirty="0"/>
              <a:t>(and number </a:t>
            </a:r>
            <a:r>
              <a:rPr lang="en-US" dirty="0" smtClean="0"/>
              <a:t>or </a:t>
            </a:r>
            <a:r>
              <a:rPr lang="en-US" u="sng" dirty="0" smtClean="0"/>
              <a:t>underline</a:t>
            </a:r>
            <a:r>
              <a:rPr lang="en-US" dirty="0" smtClean="0"/>
              <a:t> them</a:t>
            </a:r>
            <a:r>
              <a:rPr lang="en-US" dirty="0"/>
              <a:t>!) from the power point about the 1950’s.  Be sure to discuss the improvements to your daily life as well as the opportunities now available to you.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72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362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1950’s – part 1 Happy Days?</vt:lpstr>
      <vt:lpstr>PowerPoint Presentation</vt:lpstr>
      <vt:lpstr>PowerPoint Presentation</vt:lpstr>
      <vt:lpstr>PowerPoint Presentation</vt:lpstr>
      <vt:lpstr>PowerPoint Presentation</vt:lpstr>
      <vt:lpstr>Write a Letter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1950’s – part 1 Happy Days?</dc:title>
  <dc:creator>Erik Ljungberg</dc:creator>
  <cp:lastModifiedBy>Erik Ljungberg</cp:lastModifiedBy>
  <cp:revision>6</cp:revision>
  <cp:lastPrinted>2015-04-02T14:59:32Z</cp:lastPrinted>
  <dcterms:created xsi:type="dcterms:W3CDTF">2015-03-31T13:23:52Z</dcterms:created>
  <dcterms:modified xsi:type="dcterms:W3CDTF">2017-04-10T02:01:58Z</dcterms:modified>
</cp:coreProperties>
</file>