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66A0-D8C6-F346-9C2C-A2FEC468B626}" type="datetimeFigureOut">
              <a:rPr lang="en-US" smtClean="0"/>
              <a:t>9/1/12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B7643-4F7E-3945-B5E2-522FA4E405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–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Congressional Reconstruction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What were </a:t>
            </a:r>
            <a:r>
              <a:rPr lang="en-US" i="1" dirty="0" smtClean="0"/>
              <a:t>Black Codes</a:t>
            </a:r>
            <a:r>
              <a:rPr lang="en-US" dirty="0" smtClean="0"/>
              <a:t>?  Give 5 examples.</a:t>
            </a:r>
          </a:p>
          <a:p>
            <a:endParaRPr lang="en-US" dirty="0" smtClean="0"/>
          </a:p>
          <a:p>
            <a:r>
              <a:rPr lang="en-US" dirty="0" smtClean="0"/>
              <a:t>2.  How did northern Republicans in Congress respond to this defiance?</a:t>
            </a:r>
          </a:p>
          <a:p>
            <a:endParaRPr lang="en-US" dirty="0" smtClean="0"/>
          </a:p>
          <a:p>
            <a:r>
              <a:rPr lang="en-US" dirty="0" smtClean="0"/>
              <a:t>3.  What did the </a:t>
            </a:r>
            <a:r>
              <a:rPr lang="en-US" i="1" dirty="0" smtClean="0"/>
              <a:t>14</a:t>
            </a:r>
            <a:r>
              <a:rPr lang="en-US" i="1" baseline="30000" dirty="0" smtClean="0"/>
              <a:t>th</a:t>
            </a:r>
            <a:r>
              <a:rPr lang="en-US" i="1" dirty="0" smtClean="0"/>
              <a:t> amendment</a:t>
            </a:r>
            <a:r>
              <a:rPr lang="en-US" dirty="0" smtClean="0"/>
              <a:t> do?</a:t>
            </a:r>
          </a:p>
          <a:p>
            <a:endParaRPr lang="en-US" dirty="0" smtClean="0"/>
          </a:p>
          <a:p>
            <a:r>
              <a:rPr lang="en-US" dirty="0" smtClean="0"/>
              <a:t>4.  What are </a:t>
            </a:r>
            <a:r>
              <a:rPr lang="en-US" i="1" dirty="0" smtClean="0"/>
              <a:t>civil rights </a:t>
            </a:r>
            <a:r>
              <a:rPr lang="en-US" dirty="0" smtClean="0"/>
              <a:t>and why weren’t they granted to African Americans?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5.  What began to happen in cities across the South as well as New York City?</a:t>
            </a:r>
          </a:p>
          <a:p>
            <a:endParaRPr lang="en-US" dirty="0" smtClean="0"/>
          </a:p>
          <a:p>
            <a:r>
              <a:rPr lang="en-US" dirty="0" smtClean="0"/>
              <a:t>6.  What did the </a:t>
            </a:r>
            <a:r>
              <a:rPr lang="en-US" i="1" dirty="0" smtClean="0"/>
              <a:t>Reconstruction Act </a:t>
            </a:r>
            <a:r>
              <a:rPr lang="en-US" dirty="0" smtClean="0"/>
              <a:t>of 1867 do?</a:t>
            </a:r>
          </a:p>
          <a:p>
            <a:endParaRPr lang="en-US" dirty="0" smtClean="0"/>
          </a:p>
          <a:p>
            <a:r>
              <a:rPr lang="en-US" dirty="0" smtClean="0"/>
              <a:t>7.  What is </a:t>
            </a:r>
            <a:r>
              <a:rPr lang="en-US" i="1" dirty="0" smtClean="0"/>
              <a:t>impeachment </a:t>
            </a:r>
            <a:r>
              <a:rPr lang="en-US" dirty="0" smtClean="0"/>
              <a:t>and why was President Johnson impeached?</a:t>
            </a:r>
          </a:p>
          <a:p>
            <a:endParaRPr lang="en-US" dirty="0" smtClean="0"/>
          </a:p>
          <a:p>
            <a:r>
              <a:rPr lang="en-US" dirty="0" smtClean="0"/>
              <a:t>8.  Who was elected after Johnson?  How did Congress feel about this?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9.  The </a:t>
            </a:r>
            <a:r>
              <a:rPr lang="en-US" i="1" dirty="0" smtClean="0"/>
              <a:t>15</a:t>
            </a:r>
            <a:r>
              <a:rPr lang="en-US" i="1" baseline="30000" dirty="0" smtClean="0"/>
              <a:t>th</a:t>
            </a:r>
            <a:r>
              <a:rPr lang="en-US" i="1" dirty="0" smtClean="0"/>
              <a:t> amendment </a:t>
            </a:r>
            <a:r>
              <a:rPr lang="en-US" dirty="0" smtClean="0"/>
              <a:t>was the last major piece of Reconstruction legislation.  What did it say?</a:t>
            </a:r>
          </a:p>
          <a:p>
            <a:endParaRPr lang="en-US" dirty="0" smtClean="0"/>
          </a:p>
          <a:p>
            <a:r>
              <a:rPr lang="en-US" dirty="0" smtClean="0"/>
              <a:t>10.  Who were </a:t>
            </a:r>
            <a:r>
              <a:rPr lang="en-US" i="1" dirty="0" smtClean="0"/>
              <a:t>carpetbaggers </a:t>
            </a:r>
            <a:r>
              <a:rPr lang="en-US" dirty="0" smtClean="0"/>
              <a:t>and why did they get such a bad reputation?</a:t>
            </a:r>
          </a:p>
          <a:p>
            <a:endParaRPr lang="en-US" dirty="0" smtClean="0"/>
          </a:p>
          <a:p>
            <a:r>
              <a:rPr lang="en-US" dirty="0" smtClean="0"/>
              <a:t>11.  </a:t>
            </a:r>
            <a:r>
              <a:rPr lang="en-US" i="1" dirty="0" smtClean="0"/>
              <a:t>Scalawags </a:t>
            </a:r>
            <a:r>
              <a:rPr lang="en-US" dirty="0" smtClean="0"/>
              <a:t>were equally hated.  Who were they?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Homework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Imagine you are a freed slave living under the black codes of the South.  Write a 200-250 word letter to your friend/family member living in the North explaining the effects this has had on your life.  </a:t>
            </a:r>
            <a:r>
              <a:rPr lang="en-US" i="1" dirty="0" smtClean="0"/>
              <a:t>Use the information in this section’s notes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207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3 – Section 2</vt:lpstr>
      <vt:lpstr>Slide 2</vt:lpstr>
      <vt:lpstr>Slide 3</vt:lpstr>
      <vt:lpstr>Slide 4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– Section 2</dc:title>
  <dc:creator>Kristine Ljungberg</dc:creator>
  <cp:lastModifiedBy>Kristine Ljungberg</cp:lastModifiedBy>
  <cp:revision>1</cp:revision>
  <dcterms:created xsi:type="dcterms:W3CDTF">2012-09-01T23:14:46Z</dcterms:created>
  <dcterms:modified xsi:type="dcterms:W3CDTF">2012-09-01T23:38:43Z</dcterms:modified>
</cp:coreProperties>
</file>