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3EA8-4A29-0A4D-9623-3F58A9C4C0A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BCE0-FB18-D146-BD00-120562AA1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4334"/>
            <a:ext cx="7772400" cy="1622778"/>
          </a:xfrm>
        </p:spPr>
        <p:txBody>
          <a:bodyPr/>
          <a:lstStyle/>
          <a:p>
            <a:r>
              <a:rPr lang="en-US" dirty="0" smtClean="0"/>
              <a:t>Birth of the “New South”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59000"/>
            <a:ext cx="6400800" cy="3479800"/>
          </a:xfrm>
        </p:spPr>
        <p:txBody>
          <a:bodyPr/>
          <a:lstStyle/>
          <a:p>
            <a:r>
              <a:rPr lang="en-US" dirty="0" smtClean="0"/>
              <a:t>Chapter 3 – Section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0" y="3467100"/>
            <a:ext cx="37465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Importance of infrastructure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public property and services that a society uses</a:t>
            </a:r>
          </a:p>
          <a:p>
            <a:r>
              <a:rPr lang="en-US" sz="2400" dirty="0" smtClean="0"/>
              <a:t>The South had to be completely rebuilt </a:t>
            </a:r>
          </a:p>
          <a:p>
            <a:r>
              <a:rPr lang="en-US" sz="2400" dirty="0" smtClean="0"/>
              <a:t>Created business opportunities</a:t>
            </a:r>
          </a:p>
          <a:p>
            <a:r>
              <a:rPr lang="en-US" sz="2400" dirty="0" smtClean="0"/>
              <a:t>Roads, bridges, canals, railroads, telegraph lines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3874206"/>
            <a:ext cx="3975100" cy="2044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$$ for South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addition to rebuilding infrastructure, $ was spent on services for citizens in South</a:t>
            </a:r>
          </a:p>
          <a:p>
            <a:r>
              <a:rPr lang="en-US" sz="2400" dirty="0" smtClean="0"/>
              <a:t>i.e. public schools by 1872 (which North already had)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94" y="3306763"/>
            <a:ext cx="28829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Source of $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Reconstruction $ came from Congress and private investors, but much of it came from heavy taxes on southerners (rich and poor)</a:t>
            </a:r>
          </a:p>
          <a:p>
            <a:r>
              <a:rPr lang="en-US" sz="2400" dirty="0" smtClean="0"/>
              <a:t>Resentful about financial burden on top of having war debt already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683000"/>
            <a:ext cx="28575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Corruption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Occurred in business and government</a:t>
            </a:r>
          </a:p>
          <a:p>
            <a:r>
              <a:rPr lang="en-US" sz="2400" dirty="0" smtClean="0"/>
              <a:t>Worst fraud </a:t>
            </a:r>
            <a:r>
              <a:rPr lang="en-US" sz="2400" dirty="0" err="1" smtClean="0"/>
              <a:t>w</a:t>
            </a:r>
            <a:r>
              <a:rPr lang="en-US" sz="2400" dirty="0" smtClean="0"/>
              <a:t>/ railroads</a:t>
            </a:r>
          </a:p>
          <a:p>
            <a:r>
              <a:rPr lang="en-US" sz="2400" dirty="0" smtClean="0"/>
              <a:t>Bribes paid to Senators – loans given – money spent on personal use and RR never build before claiming bankruptcy (today it is uncovered and prosecuted, but not back then)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080933"/>
            <a:ext cx="2895600" cy="2336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Bad Reputation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Reconstruction ended up with such a bad reputation </a:t>
            </a:r>
            <a:r>
              <a:rPr lang="en-US" sz="2400" dirty="0" err="1" smtClean="0"/>
              <a:t>b/c</a:t>
            </a:r>
            <a:r>
              <a:rPr lang="en-US" sz="2400" dirty="0" smtClean="0"/>
              <a:t> of the waste and corruption from all (black and white, Democrat and Republicans, North and South)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3294063"/>
            <a:ext cx="2870200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Plantations after the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Was hard for planters to find people willing to work for them </a:t>
            </a:r>
            <a:r>
              <a:rPr lang="en-US" sz="2400" dirty="0" smtClean="0"/>
              <a:t>(b/c </a:t>
            </a:r>
            <a:r>
              <a:rPr lang="en-US" sz="2400" dirty="0" smtClean="0"/>
              <a:t>picking cotton in the hot sun felt like slavery to newly freed African </a:t>
            </a:r>
            <a:r>
              <a:rPr lang="en-US" sz="2400" dirty="0" smtClean="0"/>
              <a:t>Americans)</a:t>
            </a:r>
            <a:endParaRPr lang="en-US" sz="2400" dirty="0" smtClean="0"/>
          </a:p>
          <a:p>
            <a:r>
              <a:rPr lang="en-US" sz="2400" dirty="0" smtClean="0"/>
              <a:t>Could find better, higher paying jobs like railroads ($2/day vs. 50 cents – women only made 6 cents)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83" y="3904545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10945"/>
            <a:ext cx="39624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06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Sharecropping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68"/>
            <a:ext cx="8229600" cy="5025496"/>
          </a:xfrm>
        </p:spPr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arming arrangement in which a family was paid </a:t>
            </a:r>
            <a:r>
              <a:rPr lang="en-US" sz="2400" dirty="0" err="1" smtClean="0"/>
              <a:t>w</a:t>
            </a:r>
            <a:r>
              <a:rPr lang="en-US" sz="2400" dirty="0" smtClean="0"/>
              <a:t>/ a share of the crop at harvest time</a:t>
            </a:r>
          </a:p>
          <a:p>
            <a:r>
              <a:rPr lang="en-US" sz="2400" dirty="0" smtClean="0"/>
              <a:t>Unfair b/c some were evicted w/out pay after harvest or charged for housing and other expenses </a:t>
            </a:r>
            <a:r>
              <a:rPr lang="en-US" sz="2400" dirty="0" smtClean="0"/>
              <a:t>(ending </a:t>
            </a:r>
            <a:r>
              <a:rPr lang="en-US" sz="2400" dirty="0" smtClean="0"/>
              <a:t>up in debt at end of </a:t>
            </a:r>
            <a:r>
              <a:rPr lang="en-US" sz="2400" dirty="0" smtClean="0"/>
              <a:t>year)</a:t>
            </a:r>
            <a:endParaRPr lang="en-US" sz="2400" dirty="0" smtClean="0"/>
          </a:p>
          <a:p>
            <a:r>
              <a:rPr lang="en-US" sz="2400" dirty="0" smtClean="0"/>
              <a:t>Can’t pay it so trapped on the plantation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44" y="4154311"/>
            <a:ext cx="34036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478" y="4154311"/>
            <a:ext cx="353060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Tenant farming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Similar, but better</a:t>
            </a:r>
          </a:p>
          <a:p>
            <a:r>
              <a:rPr lang="en-US" sz="2400" dirty="0" smtClean="0"/>
              <a:t>Also didn’t own the land, but rented it like an apartment</a:t>
            </a:r>
          </a:p>
          <a:p>
            <a:r>
              <a:rPr lang="en-US" sz="2400" dirty="0" smtClean="0"/>
              <a:t>Your own boss – chose what to grow, etc.</a:t>
            </a:r>
          </a:p>
          <a:p>
            <a:r>
              <a:rPr lang="en-US" sz="2400" dirty="0" smtClean="0"/>
              <a:t>Higher social status than sharecroppers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3682294"/>
            <a:ext cx="27940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Changes in the Economy in the South during Reconstruction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Change in labor fore (40% white vs. 90% black before)</a:t>
            </a:r>
          </a:p>
          <a:p>
            <a:r>
              <a:rPr lang="en-US" sz="2400" dirty="0" smtClean="0"/>
              <a:t>Cash crops not food crops (cotton, tobacco, sugar cane – had to import food)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3477507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Economic changes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Cycle of debt - rural poverty among both blacks and whites (only 1 in 20 blacks owned land 10 years later)</a:t>
            </a:r>
          </a:p>
          <a:p>
            <a:r>
              <a:rPr lang="en-US" sz="2400" dirty="0" smtClean="0"/>
              <a:t>Rise of merchants (new class of wealthy southerners)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11" y="3429000"/>
            <a:ext cx="34671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78" y="3517900"/>
            <a:ext cx="36195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Railroads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Rebuilding and addition of new railroads allowed small towns to turn into cities (Atlanta, Richmond, Nashville, etc.)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2894189"/>
            <a:ext cx="31623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Still didn’t rival the North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Industrial growth in South didn’t make finished goods like furniture</a:t>
            </a:r>
          </a:p>
          <a:p>
            <a:r>
              <a:rPr lang="en-US" sz="2400" dirty="0" smtClean="0"/>
              <a:t>Early, less profitable stages of production, sent North to be finished and sold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3" y="3661127"/>
            <a:ext cx="25400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“Gospel of Prosperity”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strong belief that the growth of business would bring good times for everyone</a:t>
            </a:r>
          </a:p>
          <a:p>
            <a:r>
              <a:rPr lang="en-US" sz="2400" dirty="0" smtClean="0"/>
              <a:t>This philosophy guided reconstruction efforts throughout the 1870’s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89" y="3604507"/>
            <a:ext cx="3505200" cy="2324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489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Birth of the “New South”</vt:lpstr>
      <vt:lpstr>Plantations after the war</vt:lpstr>
      <vt:lpstr>Sharecropping</vt:lpstr>
      <vt:lpstr>Tenant farming</vt:lpstr>
      <vt:lpstr>Changes in the Economy in the South during Reconstruction</vt:lpstr>
      <vt:lpstr>Economic changes cont.</vt:lpstr>
      <vt:lpstr>Railroads</vt:lpstr>
      <vt:lpstr>Still didn’t rival the North</vt:lpstr>
      <vt:lpstr>“Gospel of Prosperity”</vt:lpstr>
      <vt:lpstr>Importance of infrastructure</vt:lpstr>
      <vt:lpstr>$$ for South</vt:lpstr>
      <vt:lpstr>Source of $</vt:lpstr>
      <vt:lpstr>Corruption</vt:lpstr>
      <vt:lpstr>Bad Reputation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of the “New South”</dc:title>
  <dc:creator>Kristine Ljungberg</dc:creator>
  <cp:lastModifiedBy>Erik Ljungberg</cp:lastModifiedBy>
  <cp:revision>7</cp:revision>
  <dcterms:created xsi:type="dcterms:W3CDTF">2013-08-20T11:32:15Z</dcterms:created>
  <dcterms:modified xsi:type="dcterms:W3CDTF">2013-09-05T17:38:41Z</dcterms:modified>
</cp:coreProperties>
</file>