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A9FF"/>
    <a:srgbClr val="775DFF"/>
    <a:srgbClr val="5F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1A9AD-02E4-494C-B82F-0218B343321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3A6D6-79A4-420E-9EFF-75DACAC8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6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CF33863-B774-4961-8880-0588364642D9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DE3561A-F23D-42C8-885C-D02C34CB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3561A-F23D-42C8-885C-D02C34CBE4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2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A9FF"/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BFC6-2F59-4C45-8B06-A295E7F12FD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56C8-7CA9-B649-806E-93000C7E4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685800" y="479779"/>
            <a:ext cx="7772400" cy="1622777"/>
          </a:xfrm>
        </p:spPr>
        <p:txBody>
          <a:bodyPr/>
          <a:lstStyle/>
          <a:p>
            <a:r>
              <a:rPr lang="en-US" dirty="0" smtClean="0"/>
              <a:t>The End of Reconstruction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143000"/>
          </a:xfrm>
        </p:spPr>
        <p:txBody>
          <a:bodyPr/>
          <a:lstStyle/>
          <a:p>
            <a:r>
              <a:rPr lang="en-US" dirty="0" smtClean="0"/>
              <a:t>Chapter 3 – Section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254" y="3428999"/>
            <a:ext cx="4241223" cy="2985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Successes of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restored the Union</a:t>
            </a:r>
          </a:p>
          <a:p>
            <a:r>
              <a:rPr lang="en-US" dirty="0" smtClean="0"/>
              <a:t>It repaired the South</a:t>
            </a:r>
          </a:p>
          <a:p>
            <a:r>
              <a:rPr lang="en-US" dirty="0" smtClean="0"/>
              <a:t>Helped economies of both North &amp; South</a:t>
            </a:r>
          </a:p>
          <a:p>
            <a:r>
              <a:rPr lang="en-US" dirty="0" smtClean="0"/>
              <a:t>Gave rights to African Americans</a:t>
            </a:r>
          </a:p>
          <a:p>
            <a:r>
              <a:rPr lang="en-US" dirty="0" smtClean="0"/>
              <a:t>Created mandatory public schools in South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of its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Blacks remained powerless and in cycle of poverty</a:t>
            </a:r>
          </a:p>
          <a:p>
            <a:r>
              <a:rPr lang="en-US" dirty="0" smtClean="0"/>
              <a:t>Southern state govt.’s and KKK denied blacks right to vote</a:t>
            </a:r>
          </a:p>
          <a:p>
            <a:r>
              <a:rPr lang="en-US" dirty="0" smtClean="0"/>
              <a:t>Racist attitudes continued in both North and South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South’s economy slow to industrialize </a:t>
            </a:r>
            <a:r>
              <a:rPr lang="en-US" dirty="0" smtClean="0"/>
              <a:t>(and </a:t>
            </a:r>
            <a:r>
              <a:rPr lang="en-US" dirty="0" smtClean="0"/>
              <a:t>continued to lag behind the </a:t>
            </a:r>
            <a:r>
              <a:rPr lang="en-US" dirty="0" smtClean="0"/>
              <a:t>North)</a:t>
            </a:r>
            <a:endParaRPr lang="en-US" dirty="0" smtClean="0"/>
          </a:p>
          <a:p>
            <a:r>
              <a:rPr lang="en-US" dirty="0" smtClean="0"/>
              <a:t>Reconstruction left bitterness </a:t>
            </a:r>
            <a:r>
              <a:rPr lang="en-US" dirty="0" smtClean="0"/>
              <a:t>(of </a:t>
            </a:r>
            <a:r>
              <a:rPr lang="en-US" dirty="0" smtClean="0"/>
              <a:t>southerners to the Federal Govt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 smtClean="0"/>
              <a:t>Didn’t address needs of other powerless groups (like women, farmers, and workers seeking safer conditions)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Angry Women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Many women stood with the Radical Republicans and supported abolitionists and rights for blacks, but weren’t given the same rights themselves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491" y="3117850"/>
            <a:ext cx="2606963" cy="3643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KKK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Formed in 1866</a:t>
            </a:r>
          </a:p>
          <a:p>
            <a:r>
              <a:rPr lang="en-US" sz="2400" dirty="0" smtClean="0"/>
              <a:t>Mostly ex-confederate officers and plantation owners who had been excluded from rejoining politics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909" y="3207455"/>
            <a:ext cx="4308764" cy="2918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Beliefs and Goals of KKK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defend the superiority of whites against the “inferior race”</a:t>
            </a:r>
          </a:p>
          <a:p>
            <a:r>
              <a:rPr lang="en-US" sz="2400" dirty="0" smtClean="0"/>
              <a:t>To keep blacks in submissive role using fear and intimidation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963" y="2826327"/>
            <a:ext cx="4100945" cy="3754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94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Tactics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444"/>
            <a:ext cx="8229600" cy="492671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KKK appeared hooded and robed, burning crosses in yards</a:t>
            </a:r>
          </a:p>
          <a:p>
            <a:r>
              <a:rPr lang="en-US" sz="2400" dirty="0" smtClean="0"/>
              <a:t>Used torture, kidnapping and murders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764" y="2535382"/>
            <a:ext cx="4935295" cy="3917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Federal Government’s Response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Passed laws essentially banning the KKK</a:t>
            </a:r>
          </a:p>
          <a:p>
            <a:r>
              <a:rPr lang="en-US" sz="2400" dirty="0" smtClean="0"/>
              <a:t>Worked at first, but as troops withdrew from the South they reappeared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55" y="3429000"/>
            <a:ext cx="4405745" cy="2930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Reasons for end of Reconstruction by mid-1870’s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Heavy taxes &amp; spending put South in deeper debt</a:t>
            </a:r>
          </a:p>
          <a:p>
            <a:r>
              <a:rPr lang="en-US" dirty="0" smtClean="0"/>
              <a:t>It symbolized corruption, greed, and ineffective government</a:t>
            </a:r>
          </a:p>
          <a:p>
            <a:r>
              <a:rPr lang="en-US" dirty="0" smtClean="0"/>
              <a:t>Southerners retook control of state govt. after federal troops withdrew and they blocked many Reconstruction policies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Northerners didn’t fully support racial equality </a:t>
            </a:r>
          </a:p>
          <a:p>
            <a:r>
              <a:rPr lang="en-US" dirty="0" smtClean="0"/>
              <a:t>Economic downturn in 1873 took focus away from equal rights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Solid South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New group of southern democratic voters who reversed many reforms under Reconstruction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291" y="3118554"/>
            <a:ext cx="4045527" cy="2617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Compromise of 1877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Disputed election gave Presidency to Hayes (Republican) in exchange for all federal troops out of the South</a:t>
            </a:r>
          </a:p>
          <a:p>
            <a:r>
              <a:rPr lang="en-US" sz="2400" dirty="0" smtClean="0"/>
              <a:t>Gave control of southern politics to democrats and essentially ended Reconstruction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545" y="3506426"/>
            <a:ext cx="4654551" cy="2963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335</Words>
  <Application>Microsoft Office PowerPoint</Application>
  <PresentationFormat>On-screen Show (4:3)</PresentationFormat>
  <Paragraphs>43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End of Reconstruction</vt:lpstr>
      <vt:lpstr>The KKK</vt:lpstr>
      <vt:lpstr>Beliefs and Goals of KKK</vt:lpstr>
      <vt:lpstr>Tactics</vt:lpstr>
      <vt:lpstr>Federal Government’s Response</vt:lpstr>
      <vt:lpstr>5 Reasons for end of Reconstruction by mid-1870’s</vt:lpstr>
      <vt:lpstr>Continued…</vt:lpstr>
      <vt:lpstr>The Solid South</vt:lpstr>
      <vt:lpstr>Compromise of 1877</vt:lpstr>
      <vt:lpstr>5 Successes of Reconstruction</vt:lpstr>
      <vt:lpstr>6 of its Failures</vt:lpstr>
      <vt:lpstr>Continued…</vt:lpstr>
      <vt:lpstr>Angry Women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Reconstruction</dc:title>
  <dc:creator>Kristine Ljungberg</dc:creator>
  <cp:lastModifiedBy>Erik Ljungberg</cp:lastModifiedBy>
  <cp:revision>10</cp:revision>
  <cp:lastPrinted>2013-09-11T17:20:22Z</cp:lastPrinted>
  <dcterms:created xsi:type="dcterms:W3CDTF">2013-08-20T11:42:23Z</dcterms:created>
  <dcterms:modified xsi:type="dcterms:W3CDTF">2013-09-11T17:29:37Z</dcterms:modified>
</cp:coreProperties>
</file>