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AFF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1AF-E1A6-1344-9935-8A37894D4755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0BF-A740-7544-936F-DDFB04893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1AF-E1A6-1344-9935-8A37894D4755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0BF-A740-7544-936F-DDFB04893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1AF-E1A6-1344-9935-8A37894D4755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0BF-A740-7544-936F-DDFB04893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1AF-E1A6-1344-9935-8A37894D4755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0BF-A740-7544-936F-DDFB04893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1AF-E1A6-1344-9935-8A37894D4755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0BF-A740-7544-936F-DDFB04893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1AF-E1A6-1344-9935-8A37894D4755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0BF-A740-7544-936F-DDFB04893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1AF-E1A6-1344-9935-8A37894D4755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0BF-A740-7544-936F-DDFB04893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1AF-E1A6-1344-9935-8A37894D4755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0BF-A740-7544-936F-DDFB04893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1AF-E1A6-1344-9935-8A37894D4755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0BF-A740-7544-936F-DDFB04893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1AF-E1A6-1344-9935-8A37894D4755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0BF-A740-7544-936F-DDFB04893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1AF-E1A6-1344-9935-8A37894D4755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0BF-A740-7544-936F-DDFB04893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5AFF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281AF-E1A6-1344-9935-8A37894D4755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FF0BF-A740-7544-936F-DDFB04893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600450"/>
          </a:xfrm>
        </p:spPr>
        <p:txBody>
          <a:bodyPr/>
          <a:lstStyle/>
          <a:p>
            <a:r>
              <a:rPr lang="en-US" dirty="0" smtClean="0"/>
              <a:t>Chapter 4 – Section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13000"/>
            <a:ext cx="6400800" cy="3225800"/>
          </a:xfrm>
        </p:spPr>
        <p:txBody>
          <a:bodyPr/>
          <a:lstStyle/>
          <a:p>
            <a:r>
              <a:rPr lang="en-US" dirty="0" smtClean="0"/>
              <a:t>Industrialization and Workers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3429000"/>
            <a:ext cx="3314700" cy="2451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Different Routine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Unlike life on the farm, the routine of the factory was ruled by the clock</a:t>
            </a:r>
          </a:p>
          <a:p>
            <a:r>
              <a:rPr lang="en-US" sz="2400" dirty="0" smtClean="0"/>
              <a:t>Told when to start, break and stop</a:t>
            </a:r>
          </a:p>
          <a:p>
            <a:r>
              <a:rPr lang="en-US" sz="2400" dirty="0" smtClean="0"/>
              <a:t>On farm you labored at your own pace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3677355"/>
            <a:ext cx="2755900" cy="294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Worker and Product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relationship between the worker and the product changed in the factory</a:t>
            </a:r>
          </a:p>
          <a:p>
            <a:r>
              <a:rPr lang="en-US" sz="2400" dirty="0" smtClean="0"/>
              <a:t>Craftsmen once created a project from start to finish &amp; performed a variety of tasks</a:t>
            </a:r>
          </a:p>
          <a:p>
            <a:r>
              <a:rPr lang="en-US" sz="2400" dirty="0" smtClean="0"/>
              <a:t>In the factory you did one small task over and over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984096"/>
            <a:ext cx="3048000" cy="2311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Division of labor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Divided production into separate tasks</a:t>
            </a:r>
          </a:p>
          <a:p>
            <a:r>
              <a:rPr lang="en-US" sz="2400" dirty="0" smtClean="0"/>
              <a:t>This was good for owners, but bad for workers </a:t>
            </a:r>
            <a:r>
              <a:rPr lang="en-US" sz="2400" dirty="0" err="1" smtClean="0"/>
              <a:t>b/c</a:t>
            </a:r>
            <a:r>
              <a:rPr lang="en-US" sz="2400" dirty="0" smtClean="0"/>
              <a:t> while it made workers more efficient, it also took the joy out of the work (rarely saw the finished product)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3429000"/>
            <a:ext cx="2540000" cy="2679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“Hands”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workers, known as hands, were viewed by the factory owners as interchangeable parts (very impersonal)</a:t>
            </a:r>
          </a:p>
          <a:p>
            <a:r>
              <a:rPr lang="en-US" sz="2400" dirty="0" smtClean="0"/>
              <a:t>Like parts of a machine  (get what they can out of you and then get rid of you)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4008967"/>
            <a:ext cx="31750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Harsh Working Conditions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556"/>
            <a:ext cx="8229600" cy="491260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Strict discipline (fired or fined for being late, answering back, talking on the job, etc.)</a:t>
            </a:r>
          </a:p>
          <a:p>
            <a:r>
              <a:rPr lang="en-US" sz="2400" dirty="0" smtClean="0"/>
              <a:t>Boring work</a:t>
            </a:r>
          </a:p>
          <a:p>
            <a:r>
              <a:rPr lang="en-US" sz="2400" dirty="0" smtClean="0"/>
              <a:t>Deafening noise of machines</a:t>
            </a:r>
          </a:p>
          <a:p>
            <a:r>
              <a:rPr lang="en-US" sz="2400" dirty="0" smtClean="0"/>
              <a:t>Poor ventilation and lighting</a:t>
            </a:r>
          </a:p>
          <a:p>
            <a:r>
              <a:rPr lang="en-US" sz="2400" dirty="0" smtClean="0"/>
              <a:t>Frequent accidents and deaths (due to faulty equipment and poor training ~ 675 deaths/week compared to 120 today)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4299655"/>
            <a:ext cx="3429000" cy="2374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 Why Stay?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 was still better pay and opportunity than most people could find elsewhere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0" y="3429000"/>
            <a:ext cx="3492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 advancement for women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Women had little chance of advancing in factory work </a:t>
            </a:r>
            <a:r>
              <a:rPr lang="en-US" sz="2400" dirty="0" err="1" smtClean="0"/>
              <a:t>b/c</a:t>
            </a:r>
            <a:r>
              <a:rPr lang="en-US" sz="2400" dirty="0" smtClean="0"/>
              <a:t> the better jobs were thought of as “jobs for men”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50" y="3070578"/>
            <a:ext cx="33401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Extra Dangerous for Children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Working in factories and children was particularly dangerous and unhealthy for children </a:t>
            </a:r>
            <a:r>
              <a:rPr lang="en-US" sz="2400" dirty="0" err="1" smtClean="0"/>
              <a:t>b/c</a:t>
            </a:r>
            <a:r>
              <a:rPr lang="en-US" sz="2400" dirty="0" smtClean="0"/>
              <a:t> they were still growing</a:t>
            </a:r>
          </a:p>
          <a:p>
            <a:r>
              <a:rPr lang="en-US" sz="2400" dirty="0" smtClean="0"/>
              <a:t>Stunted their bodies and minds</a:t>
            </a:r>
          </a:p>
          <a:p>
            <a:r>
              <a:rPr lang="en-US" sz="2400" dirty="0" smtClean="0"/>
              <a:t>(later laws would begin to end child labor)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89" y="3950405"/>
            <a:ext cx="3378200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4026605"/>
            <a:ext cx="3492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200-250 word essay, explain what your day-to-day life is like as a typical factory worker in the late 1800’s.  Explain who else in your family works and why.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Contract Labor Act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Labor was scarce during the Civil War so this law encouraged immigration to the U.S.</a:t>
            </a:r>
          </a:p>
          <a:p>
            <a:r>
              <a:rPr lang="en-US" sz="2400" dirty="0" smtClean="0"/>
              <a:t>Allowed employees to enter contracts </a:t>
            </a:r>
            <a:r>
              <a:rPr lang="en-US" sz="2400" dirty="0" err="1" smtClean="0"/>
              <a:t>w</a:t>
            </a:r>
            <a:r>
              <a:rPr lang="en-US" sz="2400" dirty="0" smtClean="0"/>
              <a:t>/ foreigners and pay the cost of passage in exchange for up to a year of work</a:t>
            </a:r>
          </a:p>
          <a:p>
            <a:r>
              <a:rPr lang="en-US" sz="2400" dirty="0" smtClean="0"/>
              <a:t>(brought 14 million people to U.S. between 1860-1890)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4201584"/>
            <a:ext cx="3454400" cy="2349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Move to the City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the late 1800’s between 8-9 million people moved to the cities</a:t>
            </a:r>
          </a:p>
          <a:p>
            <a:r>
              <a:rPr lang="en-US" sz="2400" dirty="0" smtClean="0"/>
              <a:t>Due to poor economic conditions on nation’s farms</a:t>
            </a:r>
          </a:p>
          <a:p>
            <a:r>
              <a:rPr lang="en-US" sz="2400" dirty="0" smtClean="0"/>
              <a:t>Drought combined </a:t>
            </a:r>
            <a:r>
              <a:rPr lang="en-US" sz="2400" dirty="0" err="1" smtClean="0"/>
              <a:t>w</a:t>
            </a:r>
            <a:r>
              <a:rPr lang="en-US" sz="2400" dirty="0" smtClean="0"/>
              <a:t>/ low prices and competition from foreign wheat left farmers poor</a:t>
            </a:r>
          </a:p>
          <a:p>
            <a:r>
              <a:rPr lang="en-US" sz="2400" dirty="0" smtClean="0"/>
              <a:t>Lot of jobs in factories and faster-paced life of the city was a draw for many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3" y="4109156"/>
            <a:ext cx="31623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“family affair”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Wages were so low that everyone in the family had to work in the factory to provide enough for the family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0" y="2840567"/>
            <a:ext cx="3111500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Typical Family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Kids usually left school by 12 or 13 to work</a:t>
            </a:r>
          </a:p>
          <a:p>
            <a:r>
              <a:rPr lang="en-US" sz="2400" dirty="0" smtClean="0"/>
              <a:t>Girls went to factories, brothers might stay in school</a:t>
            </a:r>
          </a:p>
          <a:p>
            <a:r>
              <a:rPr lang="en-US" sz="2400" dirty="0" smtClean="0"/>
              <a:t>Mom might take job and leave kids </a:t>
            </a:r>
            <a:r>
              <a:rPr lang="en-US" sz="2400" dirty="0" err="1" smtClean="0"/>
              <a:t>w</a:t>
            </a:r>
            <a:r>
              <a:rPr lang="en-US" sz="2400" dirty="0" smtClean="0"/>
              <a:t>/ relative or neighbor (no daycare)</a:t>
            </a:r>
          </a:p>
          <a:p>
            <a:r>
              <a:rPr lang="en-US" sz="2400" dirty="0" smtClean="0"/>
              <a:t>If a parent died, kids as young as 6 or 7 had to work or go hungry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4001205"/>
            <a:ext cx="35433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Unemployment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There was no unemployment insurance or welfare</a:t>
            </a:r>
          </a:p>
          <a:p>
            <a:r>
              <a:rPr lang="en-US" sz="2400" i="1" dirty="0" smtClean="0"/>
              <a:t>Social Darwinism </a:t>
            </a:r>
            <a:r>
              <a:rPr lang="en-US" sz="2400" dirty="0" smtClean="0"/>
              <a:t>theory said poverty resulted from personal weakness (helping the unemployed would encourage “idleness”) </a:t>
            </a:r>
          </a:p>
          <a:p>
            <a:r>
              <a:rPr lang="en-US" sz="2400" dirty="0" smtClean="0"/>
              <a:t>Private charities helped the neediest </a:t>
            </a:r>
            <a:r>
              <a:rPr lang="en-US" sz="2400" dirty="0" err="1" smtClean="0"/>
              <a:t>w</a:t>
            </a:r>
            <a:r>
              <a:rPr lang="en-US" sz="2400" dirty="0" smtClean="0"/>
              <a:t>/ food and clothing (but they had limited resources and couldn’t help everybody)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4200878"/>
            <a:ext cx="33020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Typical work day/week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10 hours/day – 6 days/week</a:t>
            </a:r>
          </a:p>
          <a:p>
            <a:r>
              <a:rPr lang="en-US" sz="2400" dirty="0" smtClean="0"/>
              <a:t>Sometimes 12 hours/day</a:t>
            </a:r>
          </a:p>
          <a:p>
            <a:r>
              <a:rPr lang="en-US" sz="2400" dirty="0" smtClean="0"/>
              <a:t>Laws limiting workday weren’t enforced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017" y="3429000"/>
            <a:ext cx="35433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Piecework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Under this system you were paid per piece that you produced</a:t>
            </a:r>
          </a:p>
          <a:p>
            <a:r>
              <a:rPr lang="en-US" sz="2400" dirty="0" smtClean="0"/>
              <a:t>Favored the young and strong (the old and less able suffered)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550" y="3047294"/>
            <a:ext cx="2374900" cy="3416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Increasing efficiency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Workers were negatively affected by this </a:t>
            </a:r>
            <a:r>
              <a:rPr lang="en-US" sz="2400" dirty="0" err="1" smtClean="0"/>
              <a:t>b/c</a:t>
            </a:r>
            <a:r>
              <a:rPr lang="en-US" sz="2400" dirty="0" smtClean="0"/>
              <a:t> it forced them to do more work at the same pay</a:t>
            </a:r>
          </a:p>
          <a:p>
            <a:r>
              <a:rPr lang="en-US" sz="2400" dirty="0" smtClean="0"/>
              <a:t>Endangered their health and safety</a:t>
            </a:r>
          </a:p>
          <a:p>
            <a:r>
              <a:rPr lang="en-US" sz="2400" dirty="0" smtClean="0"/>
              <a:t>Often led to layoffs </a:t>
            </a:r>
            <a:r>
              <a:rPr lang="en-US" sz="2400" dirty="0" err="1" smtClean="0"/>
              <a:t>w</a:t>
            </a:r>
            <a:r>
              <a:rPr lang="en-US" sz="2400" dirty="0" smtClean="0"/>
              <a:t>/ fewer people doing more work (today we outsource to China or India and have machines doing the work)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50" y="4178300"/>
            <a:ext cx="3517900" cy="2311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698</Words>
  <Application>Microsoft Macintosh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Chapter 4 – Section 3</vt:lpstr>
      <vt:lpstr>Contract Labor Act</vt:lpstr>
      <vt:lpstr>Move to the City</vt:lpstr>
      <vt:lpstr>A “family affair”</vt:lpstr>
      <vt:lpstr>Typical Family</vt:lpstr>
      <vt:lpstr>Unemployment</vt:lpstr>
      <vt:lpstr>Typical work day/week</vt:lpstr>
      <vt:lpstr>Piecework</vt:lpstr>
      <vt:lpstr>Increasing efficiency</vt:lpstr>
      <vt:lpstr>Different Routine</vt:lpstr>
      <vt:lpstr>Worker and Product</vt:lpstr>
      <vt:lpstr>Division of labor</vt:lpstr>
      <vt:lpstr>“Hands”</vt:lpstr>
      <vt:lpstr>Harsh Working Conditions</vt:lpstr>
      <vt:lpstr>So Why Stay?</vt:lpstr>
      <vt:lpstr>No advancement for women</vt:lpstr>
      <vt:lpstr>Extra Dangerous for Children</vt:lpstr>
      <vt:lpstr>Homework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– Section 3</dc:title>
  <dc:creator>Kristine Ljungberg</dc:creator>
  <cp:lastModifiedBy>Kristine Ljungberg</cp:lastModifiedBy>
  <cp:revision>4</cp:revision>
  <dcterms:created xsi:type="dcterms:W3CDTF">2013-08-13T11:58:23Z</dcterms:created>
  <dcterms:modified xsi:type="dcterms:W3CDTF">2013-08-13T20:42:05Z</dcterms:modified>
</cp:coreProperties>
</file>