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55499-D750-824B-B758-564B722A3544}" type="datetimeFigureOut">
              <a:rPr lang="en-US" smtClean="0"/>
              <a:t>9/18/12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2F8C-0675-3A41-8398-9695AC5E65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–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Growth of Big Business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List 4 reasons why large business leaders were often referred to as “robber barons”.</a:t>
            </a:r>
          </a:p>
          <a:p>
            <a:endParaRPr lang="en-US" dirty="0" smtClean="0"/>
          </a:p>
          <a:p>
            <a:r>
              <a:rPr lang="en-US" dirty="0" smtClean="0"/>
              <a:t>2.  AT the same time these business leaders were also called “captains of industry”.  List 3 reasons for this positive view.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3.  Who was </a:t>
            </a:r>
            <a:r>
              <a:rPr lang="en-US" i="1" dirty="0" smtClean="0"/>
              <a:t>Andrew Carnegie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4.  What was </a:t>
            </a:r>
            <a:r>
              <a:rPr lang="en-US" i="1" dirty="0" smtClean="0"/>
              <a:t>Social Darwinism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5.  What is a </a:t>
            </a:r>
            <a:r>
              <a:rPr lang="en-US" i="1" dirty="0" smtClean="0"/>
              <a:t>monopoly</a:t>
            </a:r>
            <a:r>
              <a:rPr lang="en-US" dirty="0" smtClean="0"/>
              <a:t>?  Why are they bad?</a:t>
            </a:r>
          </a:p>
          <a:p>
            <a:endParaRPr lang="en-US" dirty="0" smtClean="0"/>
          </a:p>
          <a:p>
            <a:r>
              <a:rPr lang="en-US" dirty="0" smtClean="0"/>
              <a:t>6.  How do </a:t>
            </a:r>
            <a:r>
              <a:rPr lang="en-US" i="1" dirty="0" smtClean="0"/>
              <a:t>cartels </a:t>
            </a:r>
            <a:r>
              <a:rPr lang="en-US" dirty="0" smtClean="0"/>
              <a:t>work?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 Who was </a:t>
            </a:r>
            <a:r>
              <a:rPr lang="en-US" i="1" dirty="0" smtClean="0"/>
              <a:t>John D. Rockefeller </a:t>
            </a:r>
            <a:r>
              <a:rPr lang="en-US" dirty="0" smtClean="0"/>
              <a:t>and how did his </a:t>
            </a:r>
            <a:r>
              <a:rPr lang="en-US" i="1" dirty="0" smtClean="0"/>
              <a:t>Standard Oil Trust </a:t>
            </a:r>
            <a:r>
              <a:rPr lang="en-US" dirty="0" smtClean="0"/>
              <a:t>allow him to get around anti-monopoly laws?</a:t>
            </a:r>
          </a:p>
          <a:p>
            <a:endParaRPr lang="en-US" dirty="0" smtClean="0"/>
          </a:p>
          <a:p>
            <a:r>
              <a:rPr lang="en-US" dirty="0" smtClean="0"/>
              <a:t>8. Why did anti-monopoly laws (like the Sherman Antitrust Act) not really work?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 What was the difference between vertical and horizontal consolidation?</a:t>
            </a:r>
          </a:p>
          <a:p>
            <a:endParaRPr lang="en-US" dirty="0" smtClean="0"/>
          </a:p>
          <a:p>
            <a:r>
              <a:rPr lang="en-US" dirty="0" smtClean="0"/>
              <a:t>10. Why did the country go into a 4 year depression in 1893?</a:t>
            </a:r>
          </a:p>
          <a:p>
            <a:endParaRPr lang="en-US" dirty="0" smtClean="0"/>
          </a:p>
          <a:p>
            <a:r>
              <a:rPr lang="en-US" dirty="0" smtClean="0"/>
              <a:t>11. What is the “business cycle”?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2 cartoons – One depicting business leaders as “robber barons” and the other as “captains of industry”.  </a:t>
            </a:r>
          </a:p>
          <a:p>
            <a:endParaRPr lang="en-US" dirty="0" smtClean="0"/>
          </a:p>
          <a:p>
            <a:r>
              <a:rPr lang="en-US" dirty="0" smtClean="0"/>
              <a:t>Alternatively, write a 200 word essay that explains why business leaders were given each of these nicknames and which you think is </a:t>
            </a:r>
            <a:r>
              <a:rPr lang="en-US" smtClean="0"/>
              <a:t>more accurate.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219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4 – Section 2</vt:lpstr>
      <vt:lpstr>Slide 2</vt:lpstr>
      <vt:lpstr>Slide 3</vt:lpstr>
      <vt:lpstr>Slide 4</vt:lpstr>
      <vt:lpstr>Slide 5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– Section 2</dc:title>
  <dc:creator>Kristine Ljungberg</dc:creator>
  <cp:lastModifiedBy>Kristine Ljungberg</cp:lastModifiedBy>
  <cp:revision>1</cp:revision>
  <dcterms:created xsi:type="dcterms:W3CDTF">2012-09-18T11:43:25Z</dcterms:created>
  <dcterms:modified xsi:type="dcterms:W3CDTF">2012-09-18T12:04:18Z</dcterms:modified>
</cp:coreProperties>
</file>