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947E-8CCA-D548-9E8E-06E062C5212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D42E-BDCD-9447-B14B-89B62953DA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– 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Great Strikes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Describe the gap that existed between the rich and the poor in the late 1800’s.</a:t>
            </a:r>
          </a:p>
          <a:p>
            <a:endParaRPr lang="en-US" dirty="0" smtClean="0"/>
          </a:p>
          <a:p>
            <a:r>
              <a:rPr lang="en-US" dirty="0" smtClean="0"/>
              <a:t>2.  What is </a:t>
            </a:r>
            <a:r>
              <a:rPr lang="en-US" i="1" dirty="0" smtClean="0"/>
              <a:t>Socialism </a:t>
            </a:r>
            <a:r>
              <a:rPr lang="en-US" dirty="0" smtClean="0"/>
              <a:t>and why did it appeal to many workers?</a:t>
            </a:r>
          </a:p>
          <a:p>
            <a:endParaRPr lang="en-US" dirty="0" smtClean="0"/>
          </a:p>
          <a:p>
            <a:r>
              <a:rPr lang="en-US" dirty="0" smtClean="0"/>
              <a:t>3.  What was the </a:t>
            </a:r>
            <a:r>
              <a:rPr lang="en-US" i="1" dirty="0" smtClean="0"/>
              <a:t>Communist Manifesto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4.  Why were early labor unions formed?</a:t>
            </a:r>
          </a:p>
          <a:p>
            <a:endParaRPr lang="en-US" dirty="0" smtClean="0"/>
          </a:p>
          <a:p>
            <a:r>
              <a:rPr lang="en-US" dirty="0" smtClean="0"/>
              <a:t>5.  What was the </a:t>
            </a:r>
            <a:r>
              <a:rPr lang="en-US" i="1" dirty="0" smtClean="0"/>
              <a:t>National Trades Union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6.  What sorts of demands did unions make on behalf of workers?</a:t>
            </a:r>
          </a:p>
          <a:p>
            <a:endParaRPr lang="en-US" dirty="0" smtClean="0"/>
          </a:p>
          <a:p>
            <a:r>
              <a:rPr lang="en-US" dirty="0" smtClean="0"/>
              <a:t>7. What did the </a:t>
            </a:r>
            <a:r>
              <a:rPr lang="en-US" i="1" dirty="0" smtClean="0"/>
              <a:t>Knights of Labor </a:t>
            </a:r>
            <a:r>
              <a:rPr lang="en-US" dirty="0" smtClean="0"/>
              <a:t>push for?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 Who was </a:t>
            </a:r>
            <a:r>
              <a:rPr lang="en-US" i="1" dirty="0" smtClean="0"/>
              <a:t>Samuel Gompers </a:t>
            </a:r>
            <a:r>
              <a:rPr lang="en-US" dirty="0" smtClean="0"/>
              <a:t>and what was the </a:t>
            </a:r>
            <a:r>
              <a:rPr lang="en-US" i="1" dirty="0" smtClean="0"/>
              <a:t>AFL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9.  Why weren’t women and African Americans generally protected by unions?</a:t>
            </a:r>
          </a:p>
          <a:p>
            <a:endParaRPr lang="en-US" dirty="0" smtClean="0"/>
          </a:p>
          <a:p>
            <a:r>
              <a:rPr lang="en-US" dirty="0" smtClean="0"/>
              <a:t>10. What did the AFL do to get their demands met?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11. What is collective bargaining and why is it important to unions?</a:t>
            </a:r>
          </a:p>
          <a:p>
            <a:endParaRPr lang="en-US" dirty="0" smtClean="0"/>
          </a:p>
          <a:p>
            <a:r>
              <a:rPr lang="en-US" dirty="0" smtClean="0"/>
              <a:t>12. Who were the </a:t>
            </a:r>
            <a:r>
              <a:rPr lang="en-US" i="1" dirty="0" err="1" smtClean="0"/>
              <a:t>Wobblies</a:t>
            </a:r>
            <a:r>
              <a:rPr lang="en-US" i="1" dirty="0" smtClean="0"/>
              <a:t> </a:t>
            </a:r>
            <a:r>
              <a:rPr lang="en-US" dirty="0" smtClean="0"/>
              <a:t>(aka Industrial Workers of the World or IWW)</a:t>
            </a:r>
          </a:p>
          <a:p>
            <a:endParaRPr lang="en-US" dirty="0"/>
          </a:p>
          <a:p>
            <a:r>
              <a:rPr lang="en-US" dirty="0" smtClean="0"/>
              <a:t>13. Naturally, employers disliked and feared unions.  What were 5 steps they took to stop them?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14. What happened during the </a:t>
            </a:r>
            <a:r>
              <a:rPr lang="en-US" i="1" dirty="0" smtClean="0"/>
              <a:t>Railroad Strike of 1877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smtClean="0"/>
              <a:t>15. What happened with strikes between 1881 and 1900?</a:t>
            </a:r>
          </a:p>
          <a:p>
            <a:endParaRPr lang="en-US" dirty="0" smtClean="0"/>
          </a:p>
          <a:p>
            <a:r>
              <a:rPr lang="en-US" dirty="0" smtClean="0"/>
              <a:t>16. What are </a:t>
            </a:r>
            <a:r>
              <a:rPr lang="en-US" i="1" dirty="0" smtClean="0"/>
              <a:t>scabs </a:t>
            </a:r>
            <a:r>
              <a:rPr lang="en-US" dirty="0" smtClean="0"/>
              <a:t>and why don’t unions like them?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17. What are </a:t>
            </a:r>
            <a:r>
              <a:rPr lang="en-US" i="1" dirty="0" smtClean="0"/>
              <a:t>anarchists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18. What happened at the </a:t>
            </a:r>
            <a:r>
              <a:rPr lang="en-US" i="1" dirty="0" smtClean="0"/>
              <a:t>Haymarket Riot</a:t>
            </a:r>
            <a:r>
              <a:rPr lang="en-US" dirty="0" smtClean="0"/>
              <a:t>?  What lasting effect did it have on the nation?</a:t>
            </a:r>
          </a:p>
          <a:p>
            <a:endParaRPr lang="en-US" dirty="0" smtClean="0"/>
          </a:p>
          <a:p>
            <a:r>
              <a:rPr lang="en-US" dirty="0" smtClean="0"/>
              <a:t>19. What happened during the </a:t>
            </a:r>
            <a:r>
              <a:rPr lang="en-US" i="1" dirty="0" smtClean="0"/>
              <a:t>Homestead Strike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20. What happened during the </a:t>
            </a:r>
            <a:r>
              <a:rPr lang="en-US" i="1" dirty="0" smtClean="0"/>
              <a:t>Pullman Strike </a:t>
            </a:r>
            <a:r>
              <a:rPr lang="en-US" dirty="0" smtClean="0"/>
              <a:t>and why was the outcome important?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br>
              <a:rPr lang="en-US" dirty="0" smtClean="0"/>
            </a:br>
            <a:r>
              <a:rPr lang="en-US" dirty="0" smtClean="0"/>
              <a:t>150-200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are a UNION MEMBER working for a factory, railroad, or elsewhere.  Describe your work conditions and why you joined the union.  Also, describe one of the major strikes that you either witnessed or participated in.</a:t>
            </a:r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i="1" dirty="0" smtClean="0"/>
              <a:t>Alternatively</a:t>
            </a:r>
          </a:p>
          <a:p>
            <a:pPr algn="ctr"/>
            <a:endParaRPr lang="en-US" i="1" dirty="0" smtClean="0"/>
          </a:p>
          <a:p>
            <a:r>
              <a:rPr lang="en-US" dirty="0" smtClean="0"/>
              <a:t>You are a FACTORY OR RR OWNER.  Describe why you oppose the unions and feel that they are a threat to your country. Describe one of the strikes from an </a:t>
            </a:r>
            <a:r>
              <a:rPr lang="en-US" i="1" dirty="0" smtClean="0"/>
              <a:t>owner’s perspective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348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4 – Section 4</vt:lpstr>
      <vt:lpstr>Slide 2</vt:lpstr>
      <vt:lpstr>Slide 3</vt:lpstr>
      <vt:lpstr>Slide 4</vt:lpstr>
      <vt:lpstr>Slide 5</vt:lpstr>
      <vt:lpstr>Slide 6</vt:lpstr>
      <vt:lpstr>Slide 7</vt:lpstr>
      <vt:lpstr>Homework 150-200 words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– Section 4</dc:title>
  <dc:creator>Kristine Ljungberg</dc:creator>
  <cp:lastModifiedBy>Kristine Ljungberg</cp:lastModifiedBy>
  <cp:revision>1</cp:revision>
  <dcterms:created xsi:type="dcterms:W3CDTF">2012-09-23T10:49:39Z</dcterms:created>
  <dcterms:modified xsi:type="dcterms:W3CDTF">2012-09-23T11:33:21Z</dcterms:modified>
</cp:coreProperties>
</file>