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077" autoAdjust="0"/>
    <p:restoredTop sz="94660"/>
  </p:normalViewPr>
  <p:slideViewPr>
    <p:cSldViewPr>
      <p:cViewPr varScale="1">
        <p:scale>
          <a:sx n="85" d="100"/>
          <a:sy n="85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1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08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711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773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2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163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718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3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2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75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16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2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2C41-8D31-4556-A3FF-2610D39BA354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C28F-A3FC-4E03-A7C4-E968BA910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1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904999"/>
          </a:xfrm>
        </p:spPr>
        <p:txBody>
          <a:bodyPr/>
          <a:lstStyle/>
          <a:p>
            <a:r>
              <a:rPr lang="en-US" dirty="0" smtClean="0"/>
              <a:t>Chapter 5 ~ Section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dirty="0" smtClean="0"/>
              <a:t>Conflict with Native Americans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971800"/>
            <a:ext cx="4013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8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Failed 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Treaties often fell apart because they were not signed with full approval of the affected Indian groups.</a:t>
            </a:r>
          </a:p>
          <a:p>
            <a:r>
              <a:rPr lang="en-US" dirty="0" smtClean="0"/>
              <a:t>They also had different concepts of owning land. </a:t>
            </a:r>
            <a:r>
              <a:rPr lang="en-US" dirty="0" smtClean="0"/>
              <a:t>(Indians </a:t>
            </a:r>
            <a:r>
              <a:rPr lang="en-US" dirty="0" smtClean="0"/>
              <a:t>didn’t understand that they wouldn’t be allowed to continue to use </a:t>
            </a:r>
            <a:r>
              <a:rPr lang="en-US" dirty="0" smtClean="0"/>
              <a:t>it)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14800"/>
            <a:ext cx="3898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688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often led to acts of violence on both sides which set off cycles of revenge and counter-revenge.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52800"/>
            <a:ext cx="422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54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Navajo &amp;  </a:t>
            </a:r>
            <a:r>
              <a:rPr lang="en-US" dirty="0" smtClean="0"/>
              <a:t>Apache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Wars in the Southwest with these tribes lasted 25 </a:t>
            </a:r>
            <a:r>
              <a:rPr lang="en-US" dirty="0" smtClean="0"/>
              <a:t>years (Started </a:t>
            </a:r>
            <a:r>
              <a:rPr lang="en-US" dirty="0" smtClean="0"/>
              <a:t>in </a:t>
            </a:r>
            <a:r>
              <a:rPr lang="en-US" dirty="0" smtClean="0"/>
              <a:t>1861)</a:t>
            </a:r>
            <a:endParaRPr lang="en-US" dirty="0" smtClean="0"/>
          </a:p>
          <a:p>
            <a:r>
              <a:rPr lang="en-US" dirty="0" smtClean="0"/>
              <a:t>These tribes were finally all forced onto reservations, starved, or were killed in battle.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962400"/>
            <a:ext cx="4191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8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Geronimo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Apache leader who led group of rebel warriors continuing raids on whites until he </a:t>
            </a:r>
            <a:r>
              <a:rPr lang="en-US" dirty="0" smtClean="0"/>
              <a:t>surrendered (In 1886)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0"/>
            <a:ext cx="7239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514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Cheyenne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Were wiped out in the 1860’s and 70’s.</a:t>
            </a:r>
          </a:p>
          <a:p>
            <a:r>
              <a:rPr lang="en-US" dirty="0" smtClean="0"/>
              <a:t>Peaceful village of 450 men, women, and children were massacred. </a:t>
            </a:r>
            <a:r>
              <a:rPr lang="en-US" dirty="0" smtClean="0"/>
              <a:t>(Surrendered </a:t>
            </a:r>
            <a:r>
              <a:rPr lang="en-US" dirty="0" smtClean="0"/>
              <a:t>their land and moved to reservations the following </a:t>
            </a:r>
            <a:r>
              <a:rPr lang="en-US" dirty="0" smtClean="0"/>
              <a:t>year)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114800"/>
            <a:ext cx="4229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06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Sioux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The first Sioux war was triggered by the government building a road through their lands.</a:t>
            </a:r>
          </a:p>
          <a:p>
            <a:r>
              <a:rPr lang="en-US" dirty="0" smtClean="0"/>
              <a:t>In response the Sioux ambushed and slaughtered more than 80 soldiers</a:t>
            </a:r>
            <a:r>
              <a:rPr lang="en-US" dirty="0" smtClean="0"/>
              <a:t>. (In 1866)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114800"/>
            <a:ext cx="4191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055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2nd Sioux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Began when the government allowed miners to go into the Black Hills ( </a:t>
            </a:r>
            <a:r>
              <a:rPr lang="en-US" dirty="0"/>
              <a:t>m</a:t>
            </a:r>
            <a:r>
              <a:rPr lang="en-US" dirty="0" smtClean="0"/>
              <a:t>odern day South Dakota ) in search of gold.</a:t>
            </a:r>
          </a:p>
          <a:p>
            <a:r>
              <a:rPr lang="en-US" dirty="0" smtClean="0"/>
              <a:t>Chief Sitting Bull and the Sioux left their reservation.</a:t>
            </a:r>
          </a:p>
          <a:p>
            <a:r>
              <a:rPr lang="en-US" dirty="0" smtClean="0"/>
              <a:t>General Custer was sent to find and round them up.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7244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34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Little Big Horn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Custer’s force was surprised by a larger than expected force of Sioux at the Little Big Horn River ( In Montana ) </a:t>
            </a:r>
          </a:p>
          <a:p>
            <a:r>
              <a:rPr lang="en-US" dirty="0" smtClean="0"/>
              <a:t>Custer and 200 soldiers were killed.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038600"/>
            <a:ext cx="4203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14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Massacre at Wounded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Chief Sitting Bull’s followers were handing over weapons in surrender when someone fired a shot.</a:t>
            </a:r>
          </a:p>
          <a:p>
            <a:r>
              <a:rPr lang="en-US" dirty="0" smtClean="0"/>
              <a:t>Soldiers opened fire killing 200 unarmed Sioux. ( Including 70 women and children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343400"/>
            <a:ext cx="4038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63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 culture virtually disappeared.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67000"/>
            <a:ext cx="3594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957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View of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For generations, many Americans viewed it as a wild, empty, big space, freely available to those brave enough to tame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838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884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(</a:t>
            </a:r>
            <a:r>
              <a:rPr lang="en-US" dirty="0" err="1" smtClean="0"/>
              <a:t>Tatanka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important to the peoples of the Great Plains.</a:t>
            </a:r>
          </a:p>
          <a:p>
            <a:r>
              <a:rPr lang="en-US" dirty="0" smtClean="0"/>
              <a:t>Relied on it for food, clothing, shelter, fuel, and tools.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8325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Reasons the Buffalo Nearly Disappeared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unted </a:t>
            </a:r>
            <a:r>
              <a:rPr lang="en-US" dirty="0" smtClean="0"/>
              <a:t>for food for</a:t>
            </a:r>
            <a:r>
              <a:rPr lang="en-US" dirty="0" smtClean="0"/>
              <a:t> RR workers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clear the </a:t>
            </a:r>
            <a:r>
              <a:rPr lang="en-US" dirty="0" smtClean="0"/>
              <a:t>range (so cattle could graze)</a:t>
            </a:r>
          </a:p>
          <a:p>
            <a:r>
              <a:rPr lang="en-US" dirty="0" smtClean="0"/>
              <a:t>To satisfy demand for </a:t>
            </a:r>
            <a:r>
              <a:rPr lang="en-US" dirty="0" smtClean="0"/>
              <a:t>hides (craze back East)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038600"/>
            <a:ext cx="3670300" cy="222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81400"/>
            <a:ext cx="1943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64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sport/fun.</a:t>
            </a:r>
          </a:p>
          <a:p>
            <a:r>
              <a:rPr lang="en-US" dirty="0" smtClean="0"/>
              <a:t>To wipe out Plains peoples’ food supply (Encouraged by govt.)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05200"/>
            <a:ext cx="3886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Banned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Gov. made it a crime ( In 1884 ) for Indians to practice their religions.</a:t>
            </a:r>
          </a:p>
          <a:p>
            <a:r>
              <a:rPr lang="en-US" dirty="0" smtClean="0"/>
              <a:t>Believed the Native Americans still needed to be “civilized” ( Thought their way of life was wrong. )</a:t>
            </a:r>
          </a:p>
          <a:p>
            <a:r>
              <a:rPr lang="en-US" dirty="0" smtClean="0"/>
              <a:t>Christian Missionaries ran their schools and reservations.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267200"/>
            <a:ext cx="2552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36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Dawes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law that required them to farm individual plots of land.</a:t>
            </a:r>
          </a:p>
          <a:p>
            <a:r>
              <a:rPr lang="en-US" dirty="0" smtClean="0"/>
              <a:t>Had no interest in, or experience, farming.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( They roamed the land, not contained to one spot or area 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60800"/>
            <a:ext cx="2717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776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Territory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flood of settlers entered the territory they had been forced onto and became squatters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05200"/>
            <a:ext cx="4305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74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Settlers who staked off claims ( with government approval ) in Indian territory after the Civil War. </a:t>
            </a:r>
          </a:p>
          <a:p>
            <a:r>
              <a:rPr lang="en-US" dirty="0" smtClean="0"/>
              <a:t>( 10,000 in a few hours in Oklahoma City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62400"/>
            <a:ext cx="3848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193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snuck past the government to claim land early. ( Before a pistol was fired and everyone else rushed in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57600"/>
            <a:ext cx="464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608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Indian Territory became the state of OK after settlers pressured Congress.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52800"/>
            <a:ext cx="4305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74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1 paged letter from the point of view of a Native American explaining what you see happening around you.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375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11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1830’s rounded up the Cherokee and crowded them into “Indian Territory” in present day Oklahoma. ( Trail of Tears 1838 – 1839 )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429000"/>
            <a:ext cx="2527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21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Railroads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Settlers moved into towns along RRs and pushed Native Americans out.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24200"/>
            <a:ext cx="4025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909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 to take their 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White settlers felt justified taking Indian lands because they believed they had a greater right to it</a:t>
            </a:r>
            <a:r>
              <a:rPr lang="en-US" dirty="0" smtClean="0"/>
              <a:t> (because </a:t>
            </a:r>
            <a:r>
              <a:rPr lang="en-US" dirty="0" smtClean="0"/>
              <a:t>they “Improved” it by producing more food and wealth than</a:t>
            </a:r>
            <a:r>
              <a:rPr lang="en-US" dirty="0" smtClean="0"/>
              <a:t> Native Americans did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14800"/>
            <a:ext cx="4762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624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 peoples saw white settlers as invaders.</a:t>
            </a:r>
          </a:p>
          <a:p>
            <a:r>
              <a:rPr lang="en-US" dirty="0" smtClean="0"/>
              <a:t>Wanted to continue to live off of their land free of outside influence.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86200"/>
            <a:ext cx="3822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383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Native Americans tried to be friendly</a:t>
            </a:r>
          </a:p>
          <a:p>
            <a:r>
              <a:rPr lang="en-US" dirty="0" smtClean="0"/>
              <a:t>Others resisted this invasion violently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76600"/>
            <a:ext cx="434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35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tribes signed treaties selling their lands because they realized they were outgunned and outnumbered.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75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lands set aside for Native Americans.</a:t>
            </a:r>
          </a:p>
          <a:p>
            <a:r>
              <a:rPr lang="en-US" dirty="0" smtClean="0"/>
              <a:t>Were forced to move onto the worst land around ( Bad soil, etc. ) that settlers didn’t want.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962400"/>
            <a:ext cx="3632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75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808</Words>
  <Application>Microsoft Macintosh PowerPoint</Application>
  <PresentationFormat>On-screen Show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5 ~ Section 2</vt:lpstr>
      <vt:lpstr>View of the West</vt:lpstr>
      <vt:lpstr>President Jackson</vt:lpstr>
      <vt:lpstr>Impact of Railroads </vt:lpstr>
      <vt:lpstr>Right to take their land </vt:lpstr>
      <vt:lpstr>Reaction</vt:lpstr>
      <vt:lpstr>Response</vt:lpstr>
      <vt:lpstr>Treaties</vt:lpstr>
      <vt:lpstr>Reservations</vt:lpstr>
      <vt:lpstr>Failed Treaties</vt:lpstr>
      <vt:lpstr>Broken Treaties</vt:lpstr>
      <vt:lpstr>Navajo &amp;  Apache Wars</vt:lpstr>
      <vt:lpstr>Geronimo</vt:lpstr>
      <vt:lpstr>Cheyenne Indians</vt:lpstr>
      <vt:lpstr>Sioux</vt:lpstr>
      <vt:lpstr>2nd Sioux War</vt:lpstr>
      <vt:lpstr>Battle of Little Big Horn</vt:lpstr>
      <vt:lpstr>Massacre at Wounded Knee</vt:lpstr>
      <vt:lpstr>Indian Culture?</vt:lpstr>
      <vt:lpstr>Buffalo (Tatanka)</vt:lpstr>
      <vt:lpstr>5 Reasons the Buffalo Nearly Disappeared</vt:lpstr>
      <vt:lpstr>Buffalo cont.</vt:lpstr>
      <vt:lpstr>Banned Religions</vt:lpstr>
      <vt:lpstr>Dawes Act</vt:lpstr>
      <vt:lpstr>Indian Territory </vt:lpstr>
      <vt:lpstr>Boomers</vt:lpstr>
      <vt:lpstr>Sooners</vt:lpstr>
      <vt:lpstr>Oklahoma </vt:lpstr>
      <vt:lpstr>Homework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~ Section 2</dc:title>
  <dc:creator>Erik Ljungberg</dc:creator>
  <cp:lastModifiedBy>Kristine Ljungberg</cp:lastModifiedBy>
  <cp:revision>11</cp:revision>
  <dcterms:created xsi:type="dcterms:W3CDTF">2013-09-04T20:41:07Z</dcterms:created>
  <dcterms:modified xsi:type="dcterms:W3CDTF">2013-09-05T00:11:31Z</dcterms:modified>
</cp:coreProperties>
</file>