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7B4-3356-4DA3-881E-6126532A8E04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3D8-B3E8-4CDB-AF86-DC4B7F80DB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7B4-3356-4DA3-881E-6126532A8E04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3D8-B3E8-4CDB-AF86-DC4B7F80D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7B4-3356-4DA3-881E-6126532A8E04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3D8-B3E8-4CDB-AF86-DC4B7F80D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7B4-3356-4DA3-881E-6126532A8E04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3D8-B3E8-4CDB-AF86-DC4B7F80D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7B4-3356-4DA3-881E-6126532A8E04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A233D8-B3E8-4CDB-AF86-DC4B7F80D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7B4-3356-4DA3-881E-6126532A8E04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3D8-B3E8-4CDB-AF86-DC4B7F80D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7B4-3356-4DA3-881E-6126532A8E04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3D8-B3E8-4CDB-AF86-DC4B7F80D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7B4-3356-4DA3-881E-6126532A8E04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3D8-B3E8-4CDB-AF86-DC4B7F80D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7B4-3356-4DA3-881E-6126532A8E04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3D8-B3E8-4CDB-AF86-DC4B7F80D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7B4-3356-4DA3-881E-6126532A8E04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3D8-B3E8-4CDB-AF86-DC4B7F80D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7B4-3356-4DA3-881E-6126532A8E04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3D8-B3E8-4CDB-AF86-DC4B7F80D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4">
                    <a14:imgEffect>
                      <a14:colorTemperature colorTemp="3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68E7B4-3356-4DA3-881E-6126532A8E04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A233D8-B3E8-4CDB-AF86-DC4B7F80DB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1828800"/>
          </a:xfrm>
        </p:spPr>
        <p:txBody>
          <a:bodyPr/>
          <a:lstStyle/>
          <a:p>
            <a:r>
              <a:rPr lang="en-US" dirty="0" smtClean="0"/>
              <a:t>Chapter 5 Section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272209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Farming, Mining, and Ranching.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76600"/>
            <a:ext cx="46482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678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Towns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Developed a reputation for gambling and drunkenness. </a:t>
            </a:r>
            <a:r>
              <a:rPr lang="en-US" dirty="0" smtClean="0">
                <a:solidFill>
                  <a:schemeClr val="bg1"/>
                </a:solidFill>
              </a:rPr>
              <a:t>(In </a:t>
            </a:r>
            <a:r>
              <a:rPr lang="en-US" dirty="0" smtClean="0">
                <a:solidFill>
                  <a:schemeClr val="bg1"/>
                </a:solidFill>
              </a:rPr>
              <a:t>actuality most mining towns  settled </a:t>
            </a:r>
            <a:r>
              <a:rPr lang="en-US" dirty="0" smtClean="0">
                <a:solidFill>
                  <a:schemeClr val="bg1"/>
                </a:solidFill>
              </a:rPr>
              <a:t>quickly)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19400"/>
            <a:ext cx="38862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207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 Towns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Many gold prospectors packed up quickly and left mining towns.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 of the easily gathered precious metals were quickly found ( The rest were buried deep in mines ).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733800"/>
            <a:ext cx="464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898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 Corporations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only ones who  could afford the machinery, tunnels, and mine shafts required to reach these riches.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EVERYTHING turned to “Big Business”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819400"/>
            <a:ext cx="2743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317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Large companies that began taking over.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cost effective and had resources that individuals did not.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76600"/>
            <a:ext cx="4445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3562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Cowboys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Settlers in Texas learned cattle ranching and how to be “Cowboys” from the Mexicans. </a:t>
            </a:r>
          </a:p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( Including dress, ranching, and equipment 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441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0793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Land was opened for grazing cattle by the removal of the Indians and the destruction of the buffalo.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48000"/>
            <a:ext cx="4953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0992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Profitable Business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Ranchers made good money because the high demand for beef in Eastern cities. ( $3 to $5 per head to raise, but sold for $30 to $50 per head in the </a:t>
            </a:r>
            <a:r>
              <a:rPr lang="en-US" dirty="0" smtClean="0">
                <a:solidFill>
                  <a:schemeClr val="bg1"/>
                </a:solidFill>
              </a:rPr>
              <a:t>cities)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657600"/>
            <a:ext cx="45593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080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 Towns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Towns specifically built for receiving cattle until they were shipped out by railroad. </a:t>
            </a:r>
            <a:r>
              <a:rPr lang="en-US" dirty="0" smtClean="0">
                <a:solidFill>
                  <a:schemeClr val="bg1"/>
                </a:solidFill>
              </a:rPr>
              <a:t>(had </a:t>
            </a:r>
            <a:r>
              <a:rPr lang="en-US" dirty="0" smtClean="0">
                <a:solidFill>
                  <a:schemeClr val="bg1"/>
                </a:solidFill>
              </a:rPr>
              <a:t>cow pens to hold </a:t>
            </a:r>
            <a:r>
              <a:rPr lang="en-US" dirty="0" smtClean="0">
                <a:solidFill>
                  <a:schemeClr val="bg1"/>
                </a:solidFill>
              </a:rPr>
              <a:t>cattle)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Abilene and Dodge City, KS.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Cheyenne, WY.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381500"/>
            <a:ext cx="5588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0095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“Long Drive”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Transporting of cattle from the ranges to the cow towns by cowboys.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590800"/>
            <a:ext cx="3657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5291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 Cowboy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9377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ough, muddy </a:t>
            </a:r>
            <a:r>
              <a:rPr lang="en-US" dirty="0" smtClean="0">
                <a:solidFill>
                  <a:schemeClr val="bg1"/>
                </a:solidFill>
              </a:rPr>
              <a:t>trails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Pounding </a:t>
            </a:r>
            <a:r>
              <a:rPr lang="en-US" dirty="0" smtClean="0">
                <a:solidFill>
                  <a:schemeClr val="bg1"/>
                </a:solidFill>
              </a:rPr>
              <a:t>thunderstorms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Stampedes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Attacks by cattle </a:t>
            </a:r>
            <a:r>
              <a:rPr lang="en-US" dirty="0" smtClean="0">
                <a:solidFill>
                  <a:schemeClr val="bg1"/>
                </a:solidFill>
              </a:rPr>
              <a:t>thieves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18 hour </a:t>
            </a:r>
            <a:r>
              <a:rPr lang="en-US" dirty="0" smtClean="0">
                <a:solidFill>
                  <a:schemeClr val="bg1"/>
                </a:solidFill>
              </a:rPr>
              <a:t>days (in </a:t>
            </a:r>
            <a:r>
              <a:rPr lang="en-US" dirty="0" smtClean="0">
                <a:solidFill>
                  <a:schemeClr val="bg1"/>
                </a:solidFill>
              </a:rPr>
              <a:t>the saddle on constant </a:t>
            </a:r>
            <a:r>
              <a:rPr lang="en-US" dirty="0" smtClean="0">
                <a:solidFill>
                  <a:schemeClr val="bg1"/>
                </a:solidFill>
              </a:rPr>
              <a:t>alert)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394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208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colorTemperature colorTemp="3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</a:t>
            </a:r>
            <a:r>
              <a:rPr lang="en-US" dirty="0"/>
              <a:t>F</a:t>
            </a:r>
            <a:r>
              <a:rPr lang="en-US" dirty="0" smtClean="0"/>
              <a:t>armer’s Paradise.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15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Unpredictable rainfall and not enough.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Hot summers over 100 degrees.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Blizzards and bone-chilling cold winters.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Droughts and hot winds led to dust storms and prairie fires.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Grasshoppers and locusts ravaged crops.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699000"/>
            <a:ext cx="3771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262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colorTemperature colorTemp="3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Cowboy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Invention of barbed wire.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Market overstocked with cattle.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Overgrazing. ( Damaging the prairie grasses 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Harsh winters killed cattle. ( 85% froze or starved between 1885 – 1887 )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394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134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Planting crops that don’t need much water and keep the fields free of weeds. ( Because of dry climates 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971800"/>
            <a:ext cx="3276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087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the late 1800’s machines helped save them time and effort. ( plowing, spreading grain, and husking corn 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048000"/>
            <a:ext cx="411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470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farming techniques such as crop rotation, hybridization, </a:t>
            </a:r>
            <a:r>
              <a:rPr lang="en-US" dirty="0" smtClean="0">
                <a:solidFill>
                  <a:schemeClr val="bg1"/>
                </a:solidFill>
              </a:rPr>
              <a:t>(Crossing </a:t>
            </a:r>
            <a:r>
              <a:rPr lang="en-US" dirty="0" smtClean="0">
                <a:solidFill>
                  <a:schemeClr val="bg1"/>
                </a:solidFill>
              </a:rPr>
              <a:t>of different plants to produce new varieties ) preservation of water and top soil.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657600"/>
            <a:ext cx="41021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324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Bonanza Farms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Farms controlled by large businesses that specialize in single cash crops which they mass produce. </a:t>
            </a:r>
            <a:r>
              <a:rPr lang="en-US" dirty="0" smtClean="0">
                <a:solidFill>
                  <a:schemeClr val="bg1"/>
                </a:solidFill>
              </a:rPr>
              <a:t>(and </a:t>
            </a:r>
            <a:r>
              <a:rPr lang="en-US" dirty="0" smtClean="0">
                <a:solidFill>
                  <a:schemeClr val="bg1"/>
                </a:solidFill>
              </a:rPr>
              <a:t>sell at enormous profits for </a:t>
            </a:r>
            <a:r>
              <a:rPr lang="en-US" dirty="0" smtClean="0">
                <a:solidFill>
                  <a:schemeClr val="bg1"/>
                </a:solidFill>
              </a:rPr>
              <a:t>investors)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505200"/>
            <a:ext cx="4648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226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This sometimes led to supply rising faster than demand.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Extra supply leads to prices falling.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led to farmers going into debt if they couldn’t pay off their machines. ( Designed for specific crops 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Many had bought more land than they could manage.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337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Gold and the lure of quick wealth drove people to California and Pikes Peak, Colorado.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971800"/>
            <a:ext cx="4419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427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All different kinds of people ( Black, White, Former RR workers, even some women ) headed West in search of gold.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86100"/>
            <a:ext cx="54864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0314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258</TotalTime>
  <Words>559</Words>
  <Application>Microsoft Macintosh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Chapter 5 Section 3</vt:lpstr>
      <vt:lpstr>Not a Farmer’s Paradise.</vt:lpstr>
      <vt:lpstr>Dry Farming</vt:lpstr>
      <vt:lpstr>Change</vt:lpstr>
      <vt:lpstr>Agricultural Knowledge</vt:lpstr>
      <vt:lpstr>Bonanza Farms</vt:lpstr>
      <vt:lpstr>Problems</vt:lpstr>
      <vt:lpstr>Gold</vt:lpstr>
      <vt:lpstr>Miners</vt:lpstr>
      <vt:lpstr>Mining Towns</vt:lpstr>
      <vt:lpstr>Ghost Towns</vt:lpstr>
      <vt:lpstr>Large Corporations </vt:lpstr>
      <vt:lpstr>Big Business</vt:lpstr>
      <vt:lpstr>Cowboys</vt:lpstr>
      <vt:lpstr>Open Range</vt:lpstr>
      <vt:lpstr>Profitable Business </vt:lpstr>
      <vt:lpstr>Cow Towns</vt:lpstr>
      <vt:lpstr>The “Long Drive”</vt:lpstr>
      <vt:lpstr>Difficult Cowboy Life</vt:lpstr>
      <vt:lpstr>The End of the Cowboy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Section 3</dc:title>
  <dc:creator>Erik Ljungberg</dc:creator>
  <cp:lastModifiedBy>Kristine Ljungberg</cp:lastModifiedBy>
  <cp:revision>8</cp:revision>
  <dcterms:created xsi:type="dcterms:W3CDTF">2013-09-09T21:31:56Z</dcterms:created>
  <dcterms:modified xsi:type="dcterms:W3CDTF">2013-09-10T01:05:14Z</dcterms:modified>
</cp:coreProperties>
</file>