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701043-A1AD-4B04-9E24-B985F4F7E69C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FC520D-6F07-40A6-BA51-3899745DF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553200" cy="1066800"/>
          </a:xfrm>
        </p:spPr>
        <p:txBody>
          <a:bodyPr/>
          <a:lstStyle/>
          <a:p>
            <a:r>
              <a:rPr lang="en-US" dirty="0" smtClean="0"/>
              <a:t>Frontier Myths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457201"/>
            <a:ext cx="6629400" cy="4038599"/>
          </a:xfrm>
        </p:spPr>
        <p:txBody>
          <a:bodyPr/>
          <a:lstStyle/>
          <a:p>
            <a:r>
              <a:rPr lang="en-US" dirty="0" smtClean="0"/>
              <a:t>Chapter 5 Sections </a:t>
            </a:r>
            <a:br>
              <a:rPr lang="en-US" dirty="0" smtClean="0"/>
            </a:br>
            <a:r>
              <a:rPr lang="en-US" dirty="0" smtClean="0"/>
              <a:t>4 &amp;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33400"/>
            <a:ext cx="436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Soldiers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American soldiers serving in the U.S Army out West. ( Nicknamed this by Native Americans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4584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Immigrants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Asians on the West Coast were isolated into separate neighborhoods and prohibited from owning land.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00400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Destroying the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Settling the West greatly affected the natural environment.</a:t>
            </a:r>
          </a:p>
          <a:p>
            <a:pPr lvl="1"/>
            <a:r>
              <a:rPr lang="en-US" dirty="0" smtClean="0"/>
              <a:t>Treated natural resources like they were limitless.</a:t>
            </a:r>
          </a:p>
          <a:p>
            <a:pPr lvl="1"/>
            <a:r>
              <a:rPr lang="en-US" dirty="0" smtClean="0"/>
              <a:t>Railroad tunnels destroyed mountains.</a:t>
            </a:r>
          </a:p>
          <a:p>
            <a:pPr lvl="1"/>
            <a:r>
              <a:rPr lang="en-US" dirty="0" smtClean="0"/>
              <a:t>Huge mines scarred the land and leveled forests.</a:t>
            </a:r>
          </a:p>
          <a:p>
            <a:pPr lvl="1"/>
            <a:r>
              <a:rPr lang="en-US" dirty="0" smtClean="0"/>
              <a:t>Over cultivation eroded fields.</a:t>
            </a:r>
          </a:p>
          <a:p>
            <a:pPr lvl="1"/>
            <a:r>
              <a:rPr lang="en-US" dirty="0" smtClean="0"/>
              <a:t>Senseless slaughter nearly wiped out the buffalo.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95800"/>
            <a:ext cx="2781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image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false image of the American Cowboy was created by adventure novels about stage coach robberies and killings.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19400"/>
            <a:ext cx="2311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Cody ( A.K.A. Buffalo Bill ) helped create the myth of the “Wild West” with his shows.</a:t>
            </a:r>
          </a:p>
          <a:p>
            <a:r>
              <a:rPr lang="en-US" dirty="0" smtClean="0"/>
              <a:t>“Wild West” shows were like a circus with rodeos, roping contests, and staged battles between the “Good” Army and the “Bad” Indians.</a:t>
            </a:r>
          </a:p>
          <a:p>
            <a:pPr marL="11430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962400"/>
            <a:ext cx="4775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stereotype of the “Wild West” character was that you had to be tough and “mean with a pistol” to survive.</a:t>
            </a:r>
          </a:p>
          <a:p>
            <a:r>
              <a:rPr lang="en-US" dirty="0" smtClean="0"/>
              <a:t>The reality is that most were not.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490191"/>
            <a:ext cx="2438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 Scouts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1912 to “make girls tougher”. </a:t>
            </a:r>
            <a:r>
              <a:rPr lang="en-US" smtClean="0"/>
              <a:t>( </a:t>
            </a:r>
            <a:r>
              <a:rPr lang="en-US" dirty="0" smtClean="0"/>
              <a:t>Boy Scouts were </a:t>
            </a:r>
            <a:r>
              <a:rPr lang="en-US" smtClean="0"/>
              <a:t>created in 1911 )</a:t>
            </a:r>
          </a:p>
          <a:p>
            <a:pPr marL="11430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52800"/>
            <a:ext cx="4191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 Play “Home on the Range” and “Don’t Fence me In“ – Support the nation’s most cherished images of itself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movement started by farmers and other working class people.</a:t>
            </a:r>
          </a:p>
          <a:p>
            <a:r>
              <a:rPr lang="en-US" dirty="0" smtClean="0"/>
              <a:t>Demanded radical changes in Federal economic and social policies. (progressive income tax)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2400"/>
            <a:ext cx="7556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Fading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1900 most of the frontier had been tamed and turned into states.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71800"/>
            <a:ext cx="48387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Yellowstone National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country’s first national park.</a:t>
            </a:r>
          </a:p>
          <a:p>
            <a:r>
              <a:rPr lang="en-US" dirty="0" smtClean="0"/>
              <a:t>Created in Wyoming in 1872 to preserve Western lands.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4711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Adventurous spirit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frontier had symbolized the individualistic, adventurous spirit of America.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571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the “Wild West”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estruction of the Native American culture and the contribution of immigrants from Japan and China is overlooked when glorifying </a:t>
            </a:r>
            <a:r>
              <a:rPr lang="en-US" dirty="0"/>
              <a:t>the “Wild West’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24200"/>
            <a:ext cx="2273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of opportunity?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settlers in the West struggled and often gave up and went back home.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0"/>
            <a:ext cx="4762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9000 went West to become Cowboys or Ranchers.</a:t>
            </a:r>
          </a:p>
          <a:p>
            <a:r>
              <a:rPr lang="en-US" dirty="0" smtClean="0"/>
              <a:t>Thousands more served in the military.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528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</TotalTime>
  <Words>393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Chapter 5 Sections  4 &amp; 5</vt:lpstr>
      <vt:lpstr>youtube</vt:lpstr>
      <vt:lpstr>Populism</vt:lpstr>
      <vt:lpstr>Fading frontier</vt:lpstr>
      <vt:lpstr>Yellowstone National park</vt:lpstr>
      <vt:lpstr>Adventurous spirit </vt:lpstr>
      <vt:lpstr>Myths of the “Wild West”</vt:lpstr>
      <vt:lpstr>Land of opportunity? </vt:lpstr>
      <vt:lpstr>African Americans </vt:lpstr>
      <vt:lpstr>Buffalo Soldiers </vt:lpstr>
      <vt:lpstr>Asian Immigrants </vt:lpstr>
      <vt:lpstr>Destroying the Environment </vt:lpstr>
      <vt:lpstr>Romantic image </vt:lpstr>
      <vt:lpstr>Buffalo Bill</vt:lpstr>
      <vt:lpstr>Stereotype </vt:lpstr>
      <vt:lpstr>Girl Scouts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Sections 4 &amp; 5</dc:title>
  <dc:creator>Erik Ljungberg</dc:creator>
  <cp:lastModifiedBy>Erik Ljungberg</cp:lastModifiedBy>
  <cp:revision>7</cp:revision>
  <dcterms:created xsi:type="dcterms:W3CDTF">2013-09-10T22:42:14Z</dcterms:created>
  <dcterms:modified xsi:type="dcterms:W3CDTF">2013-10-07T14:42:58Z</dcterms:modified>
</cp:coreProperties>
</file>