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C80C869-DB4A-4203-AB0C-339FF2732E53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D49CC3-8BA9-481C-9AAB-BEF454767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C869-DB4A-4203-AB0C-339FF2732E53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9CC3-8BA9-481C-9AAB-BEF454767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C80C869-DB4A-4203-AB0C-339FF2732E53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AD49CC3-8BA9-481C-9AAB-BEF454767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C869-DB4A-4203-AB0C-339FF2732E53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D49CC3-8BA9-481C-9AAB-BEF454767E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C869-DB4A-4203-AB0C-339FF2732E53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AD49CC3-8BA9-481C-9AAB-BEF454767E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C80C869-DB4A-4203-AB0C-339FF2732E53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D49CC3-8BA9-481C-9AAB-BEF454767E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C80C869-DB4A-4203-AB0C-339FF2732E53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D49CC3-8BA9-481C-9AAB-BEF454767E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C869-DB4A-4203-AB0C-339FF2732E53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D49CC3-8BA9-481C-9AAB-BEF454767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C869-DB4A-4203-AB0C-339FF2732E53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D49CC3-8BA9-481C-9AAB-BEF454767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C869-DB4A-4203-AB0C-339FF2732E53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D49CC3-8BA9-481C-9AAB-BEF454767E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C80C869-DB4A-4203-AB0C-339FF2732E53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AD49CC3-8BA9-481C-9AAB-BEF454767E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80C869-DB4A-4203-AB0C-339FF2732E53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D49CC3-8BA9-481C-9AAB-BEF454767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mv="urn:schemas-microsoft-com:mac:vml"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Chapter 6 – Section 4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Ideas For Reform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76400"/>
            <a:ext cx="45720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3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Churches and Charities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Tried to reform society by helping the needy. </a:t>
            </a:r>
            <a:endParaRPr lang="en-US" dirty="0"/>
          </a:p>
          <a:p>
            <a:r>
              <a:rPr lang="en-US" dirty="0" smtClean="0"/>
              <a:t>Was controversial because “American Values” were forced on them. 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sz="2800" dirty="0" smtClean="0"/>
              <a:t>(Told immigrants how to cook, clean, and raise their children while ignoring their cultures’ customs.)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191000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5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Settlement Houses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house in the middle of a poor neighborhood that acted as a community center. (Lived among the poor to understand their needs)</a:t>
            </a:r>
          </a:p>
          <a:p>
            <a:r>
              <a:rPr lang="en-US" dirty="0" smtClean="0"/>
              <a:t>Offered child-care, legal-aid, and health-care.</a:t>
            </a:r>
          </a:p>
          <a:p>
            <a:pPr marL="0" indent="0">
              <a:buNone/>
            </a:pPr>
            <a:r>
              <a:rPr lang="en-US" dirty="0" smtClean="0"/>
              <a:t>	(400 of them by 1910, supported by donations and volunteer staff)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711700"/>
            <a:ext cx="3048000" cy="214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521200"/>
            <a:ext cx="32512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9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Create a poster promoting </a:t>
            </a:r>
            <a:r>
              <a:rPr lang="en-US" i="1" dirty="0" smtClean="0"/>
              <a:t>Prohibition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4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Americans thought that immigrants were the cause of all problems in the cities.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200400"/>
            <a:ext cx="4191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4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Anti-Immigrant feelings and favoring native-born Americans.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276600"/>
            <a:ext cx="4343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Nativists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Teaching only English culture and language in schools.</a:t>
            </a:r>
          </a:p>
          <a:p>
            <a:r>
              <a:rPr lang="en-US" dirty="0" smtClean="0"/>
              <a:t>Make it tougher to be a citizen or get a job if you were a foreigner.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276600"/>
            <a:ext cx="23749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Temperance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organized campaign to eliminate alcohol consumption.</a:t>
            </a:r>
          </a:p>
          <a:p>
            <a:r>
              <a:rPr lang="en-US" dirty="0" smtClean="0"/>
              <a:t>Believed alcohol led to personal tragedies.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429000"/>
            <a:ext cx="3810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6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ban on the manufacturer and sale of alcoholic beverages.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200400"/>
            <a:ext cx="3352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Saloons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Prohibitionists believed that saloons undermined public morals and gave immigrant men a place to strategize (taking over our jobs and even taking over the U.S.)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657600"/>
            <a:ext cx="2590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3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Immoral or corrupt behaviors.</a:t>
            </a:r>
          </a:p>
          <a:p>
            <a:r>
              <a:rPr lang="en-US" dirty="0" smtClean="0"/>
              <a:t>Drugs, gambling, prostitution.</a:t>
            </a:r>
          </a:p>
          <a:p>
            <a:r>
              <a:rPr lang="en-US" dirty="0" smtClean="0"/>
              <a:t>Believed alcohol led to these things.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29000"/>
            <a:ext cx="4648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0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Purity Crusaders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Wanted to rid the community of unwholesome and illegal activity.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(For example, descriptions of methods to prevent unwanted pregnancy were seen as obscene. Also wanted to kick out police who took bribes to ignore illegal activity.)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419600"/>
            <a:ext cx="33401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1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</TotalTime>
  <Words>217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Chapter 6 – Section 4</vt:lpstr>
      <vt:lpstr>Immigrants </vt:lpstr>
      <vt:lpstr>Nativism</vt:lpstr>
      <vt:lpstr>Goals of Nativists </vt:lpstr>
      <vt:lpstr>Temperance Movement</vt:lpstr>
      <vt:lpstr>Prohibition</vt:lpstr>
      <vt:lpstr>Saloons</vt:lpstr>
      <vt:lpstr>Vices</vt:lpstr>
      <vt:lpstr>Purity Crusaders</vt:lpstr>
      <vt:lpstr>Churches and Charities </vt:lpstr>
      <vt:lpstr>Settlement Houses</vt:lpstr>
      <vt:lpstr>Assignment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– Section 4</dc:title>
  <dc:creator>Erik Ljungberg</dc:creator>
  <cp:lastModifiedBy>Erik Ljungberg</cp:lastModifiedBy>
  <cp:revision>4</cp:revision>
  <dcterms:created xsi:type="dcterms:W3CDTF">2013-10-18T23:23:03Z</dcterms:created>
  <dcterms:modified xsi:type="dcterms:W3CDTF">2013-10-31T12:26:43Z</dcterms:modified>
</cp:coreProperties>
</file>