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35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70054-CD40-402C-964A-CCCC8CF0A737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AD3E6-B9B9-4EEE-ACFC-3B4D654C14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70054-CD40-402C-964A-CCCC8CF0A737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AD3E6-B9B9-4EEE-ACFC-3B4D654C14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70054-CD40-402C-964A-CCCC8CF0A737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AD3E6-B9B9-4EEE-ACFC-3B4D654C14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70054-CD40-402C-964A-CCCC8CF0A737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AD3E6-B9B9-4EEE-ACFC-3B4D654C14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70054-CD40-402C-964A-CCCC8CF0A737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AD3E6-B9B9-4EEE-ACFC-3B4D654C14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70054-CD40-402C-964A-CCCC8CF0A737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AD3E6-B9B9-4EEE-ACFC-3B4D654C14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70054-CD40-402C-964A-CCCC8CF0A737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AD3E6-B9B9-4EEE-ACFC-3B4D654C14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70054-CD40-402C-964A-CCCC8CF0A737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AD3E6-B9B9-4EEE-ACFC-3B4D654C14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70054-CD40-402C-964A-CCCC8CF0A737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AD3E6-B9B9-4EEE-ACFC-3B4D654C14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70054-CD40-402C-964A-CCCC8CF0A737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AD3E6-B9B9-4EEE-ACFC-3B4D654C14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70054-CD40-402C-964A-CCCC8CF0A737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AD3E6-B9B9-4EEE-ACFC-3B4D654C14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4E070054-CD40-402C-964A-CCCC8CF0A737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8F9AD3E6-B9B9-4EEE-ACFC-3B4D654C14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819400"/>
            <a:ext cx="6400800" cy="2819400"/>
          </a:xfrm>
        </p:spPr>
        <p:txBody>
          <a:bodyPr>
            <a:noAutofit/>
          </a:bodyPr>
          <a:lstStyle/>
          <a:p>
            <a:r>
              <a:rPr lang="en-US" sz="3200" dirty="0"/>
              <a:t>The </a:t>
            </a:r>
            <a:r>
              <a:rPr lang="en-US" sz="3200" dirty="0" smtClean="0"/>
              <a:t>Expanse of Education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9"/>
            <a:ext cx="7772400" cy="582912"/>
          </a:xfrm>
        </p:spPr>
        <p:txBody>
          <a:bodyPr/>
          <a:lstStyle/>
          <a:p>
            <a:r>
              <a:rPr lang="en-US" dirty="0" smtClean="0"/>
              <a:t>Chapter 7 Section 1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4191000"/>
            <a:ext cx="3327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84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Booker T. Washington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295400"/>
            <a:ext cx="7924800" cy="4419600"/>
          </a:xfrm>
        </p:spPr>
        <p:txBody>
          <a:bodyPr/>
          <a:lstStyle/>
          <a:p>
            <a:r>
              <a:rPr lang="en-US" dirty="0" smtClean="0"/>
              <a:t>Black leader who said blacks should focus on education (Vocational skills) to get better jobs and out of poverty and not focus on equal rights.</a:t>
            </a:r>
          </a:p>
          <a:p>
            <a:pPr marL="514350" lvl="1" indent="0">
              <a:buNone/>
            </a:pPr>
            <a:r>
              <a:rPr lang="en-US" sz="1800" dirty="0" smtClean="0"/>
              <a:t>(Economics security more important than political equality)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2362200"/>
            <a:ext cx="2235200" cy="31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83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15962"/>
          </a:xfrm>
        </p:spPr>
        <p:txBody>
          <a:bodyPr/>
          <a:lstStyle/>
          <a:p>
            <a:r>
              <a:rPr lang="en-US" dirty="0" smtClean="0"/>
              <a:t>W.E.B. Dubois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219200"/>
            <a:ext cx="7924800" cy="4495800"/>
          </a:xfrm>
        </p:spPr>
        <p:txBody>
          <a:bodyPr/>
          <a:lstStyle/>
          <a:p>
            <a:r>
              <a:rPr lang="en-US" dirty="0" smtClean="0"/>
              <a:t>Black leader who said Washington was “selling out” too white America and that African Americans had to step up for equal rights.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1905000"/>
            <a:ext cx="2578100" cy="31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82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Niagara 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 smtClean="0"/>
              <a:t>DuBois</a:t>
            </a:r>
            <a:r>
              <a:rPr lang="en-US" dirty="0" smtClean="0"/>
              <a:t> group that pushed for an end to racial discrimination and full equality for African Americans.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2133600"/>
            <a:ext cx="2476500" cy="328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97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487362"/>
          </a:xfrm>
        </p:spPr>
        <p:txBody>
          <a:bodyPr/>
          <a:lstStyle/>
          <a:p>
            <a:r>
              <a:rPr lang="en-US" dirty="0" smtClean="0"/>
              <a:t>Homework Essay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914400"/>
            <a:ext cx="7924800" cy="4800600"/>
          </a:xfrm>
        </p:spPr>
        <p:txBody>
          <a:bodyPr/>
          <a:lstStyle/>
          <a:p>
            <a:r>
              <a:rPr lang="en-US" dirty="0" smtClean="0"/>
              <a:t>Write a 200 word essay describing the state of America’s schools in the late 1800’s. Make sure to include both the </a:t>
            </a:r>
            <a:r>
              <a:rPr lang="en-US" i="1" dirty="0" smtClean="0"/>
              <a:t>advances</a:t>
            </a:r>
            <a:r>
              <a:rPr lang="en-US" dirty="0" smtClean="0"/>
              <a:t> that had been made </a:t>
            </a:r>
            <a:r>
              <a:rPr lang="en-US" u="sng" dirty="0" smtClean="0"/>
              <a:t>and</a:t>
            </a:r>
            <a:r>
              <a:rPr lang="en-US" dirty="0" smtClean="0"/>
              <a:t> those that </a:t>
            </a:r>
            <a:r>
              <a:rPr lang="en-US" i="1" dirty="0" smtClean="0"/>
              <a:t>still needed</a:t>
            </a:r>
            <a:r>
              <a:rPr lang="en-US" dirty="0" smtClean="0"/>
              <a:t> to be strived for.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2133600"/>
            <a:ext cx="2590800" cy="313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48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76400"/>
            <a:ext cx="7924800" cy="4114800"/>
          </a:xfrm>
        </p:spPr>
        <p:txBody>
          <a:bodyPr/>
          <a:lstStyle/>
          <a:p>
            <a:r>
              <a:rPr lang="en-US" dirty="0" smtClean="0"/>
              <a:t>Create a poster / flag showing 4 American values </a:t>
            </a:r>
            <a:r>
              <a:rPr lang="en-US" i="1" dirty="0" smtClean="0"/>
              <a:t>today.</a:t>
            </a:r>
            <a:r>
              <a:rPr lang="en-US" dirty="0" smtClean="0"/>
              <a:t> </a:t>
            </a:r>
          </a:p>
          <a:p>
            <a:r>
              <a:rPr lang="en-US" dirty="0" smtClean="0"/>
              <a:t>What do you think we as Americans value?</a:t>
            </a:r>
          </a:p>
          <a:p>
            <a:r>
              <a:rPr lang="en-US" dirty="0" smtClean="0"/>
              <a:t>Are they the same or are </a:t>
            </a:r>
            <a:r>
              <a:rPr lang="en-US" smtClean="0"/>
              <a:t>they different?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57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 school Dropouts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By 1900, most states had laws requiring children (Aged 8 -14) to attend school. </a:t>
            </a:r>
          </a:p>
          <a:p>
            <a:r>
              <a:rPr lang="en-US" dirty="0" smtClean="0"/>
              <a:t>However, most did not receive a HS diploma and only acquired basic skills because they had to drop out to work.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2743200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34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Literacy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The most important function of schools back then was to teach literacy. (The ability to read and write)</a:t>
            </a:r>
          </a:p>
          <a:p>
            <a:r>
              <a:rPr lang="en-US" dirty="0" smtClean="0"/>
              <a:t>Seen as necessary in order to succeed in life.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2514600"/>
            <a:ext cx="28575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639762"/>
          </a:xfrm>
        </p:spPr>
        <p:txBody>
          <a:bodyPr/>
          <a:lstStyle/>
          <a:p>
            <a:r>
              <a:rPr lang="en-US" dirty="0" smtClean="0"/>
              <a:t>Assimilation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066800"/>
            <a:ext cx="7924800" cy="4648200"/>
          </a:xfrm>
        </p:spPr>
        <p:txBody>
          <a:bodyPr/>
          <a:lstStyle/>
          <a:p>
            <a:r>
              <a:rPr lang="en-US" dirty="0" smtClean="0"/>
              <a:t>The process by which people of one culture learn the culture and way of life of another.</a:t>
            </a:r>
          </a:p>
          <a:p>
            <a:r>
              <a:rPr lang="en-US" dirty="0" smtClean="0"/>
              <a:t>Students were “Americanized” by learning the values of patriotism, hard work, and saving your $.</a:t>
            </a:r>
          </a:p>
          <a:p>
            <a:pPr marL="514350" lvl="1" indent="0">
              <a:buNone/>
            </a:pPr>
            <a:r>
              <a:rPr lang="en-US" dirty="0" smtClean="0"/>
              <a:t>(Also American foods and games like baseball.)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2743200"/>
            <a:ext cx="31877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90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Some immigrant parents feared that their kids would forget their heritage and where they came from. (Culture and Language)</a:t>
            </a:r>
          </a:p>
          <a:p>
            <a:pPr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2819400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85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639762"/>
          </a:xfrm>
        </p:spPr>
        <p:txBody>
          <a:bodyPr>
            <a:normAutofit/>
          </a:bodyPr>
          <a:lstStyle/>
          <a:p>
            <a:r>
              <a:rPr lang="en-US" dirty="0" smtClean="0"/>
              <a:t>Blending of traditions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990600"/>
            <a:ext cx="7924800" cy="4724400"/>
          </a:xfrm>
        </p:spPr>
        <p:txBody>
          <a:bodyPr/>
          <a:lstStyle/>
          <a:p>
            <a:r>
              <a:rPr lang="en-US" dirty="0" smtClean="0"/>
              <a:t>Contact between Americans and newer immigrants led too a changing American culture.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2133600"/>
            <a:ext cx="2679700" cy="303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73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Inferior schools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Schools for Mexican, Asian, African, and Native American children received far less money and resources than the white Schools. (Segregated)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2514600"/>
            <a:ext cx="2819400" cy="288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05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Changes in Higher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250 Colleges opened.(Between 1880-1900)</a:t>
            </a:r>
            <a:endParaRPr lang="en-US" dirty="0"/>
          </a:p>
          <a:p>
            <a:r>
              <a:rPr lang="en-US" dirty="0" smtClean="0"/>
              <a:t>Women's Colleges too. (Co-ed Women had to stand)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2895600"/>
            <a:ext cx="32258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32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Daughters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Parent’s feared sending their daughters to college because it might make them too independent. </a:t>
            </a:r>
          </a:p>
          <a:p>
            <a:pPr marL="514350" lvl="1" indent="0">
              <a:buNone/>
            </a:pPr>
            <a:r>
              <a:rPr lang="en-US" sz="1800" dirty="0" smtClean="0"/>
              <a:t>(“Unmarriageable” or brought them in contact with unacceptable friends) 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2971800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72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121</TotalTime>
  <Words>406</Words>
  <Application>Microsoft Office PowerPoint</Application>
  <PresentationFormat>On-screen Show (4:3)</PresentationFormat>
  <Paragraphs>37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Horizon</vt:lpstr>
      <vt:lpstr>Chapter 7 Section 1</vt:lpstr>
      <vt:lpstr>High school Dropouts</vt:lpstr>
      <vt:lpstr>Literacy </vt:lpstr>
      <vt:lpstr>Assimilation</vt:lpstr>
      <vt:lpstr>Fear</vt:lpstr>
      <vt:lpstr>Blending of traditions</vt:lpstr>
      <vt:lpstr>Inferior schools</vt:lpstr>
      <vt:lpstr>Changes in Higher education</vt:lpstr>
      <vt:lpstr>Daughters</vt:lpstr>
      <vt:lpstr>Booker T. Washington</vt:lpstr>
      <vt:lpstr>W.E.B. Dubois</vt:lpstr>
      <vt:lpstr>Niagara Movement</vt:lpstr>
      <vt:lpstr>Homework Essay</vt:lpstr>
      <vt:lpstr>Assignment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 Section 1</dc:title>
  <dc:creator>Erik Ljungberg</dc:creator>
  <cp:lastModifiedBy>Erik Ljungberg</cp:lastModifiedBy>
  <cp:revision>7</cp:revision>
  <dcterms:created xsi:type="dcterms:W3CDTF">2013-10-28T19:50:37Z</dcterms:created>
  <dcterms:modified xsi:type="dcterms:W3CDTF">2013-11-04T17:29:47Z</dcterms:modified>
</cp:coreProperties>
</file>