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s/slide18.xml" ContentType="application/vnd.openxmlformats-officedocument.presentationml.slide+xml"/>
  <Override PartName="/ppt/slides/slide2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s/slide2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slides/slide22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s/slide20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888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8CCC212E-D9C5-48D4-BAFF-554040A802FF}" type="datetimeFigureOut">
              <a:rPr lang="en-US" smtClean="0"/>
              <a:pPr/>
              <a:t>11/8/13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0D9A58A-C1EB-4E99-BFB4-D211D3E696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C212E-D9C5-48D4-BAFF-554040A802FF}" type="datetimeFigureOut">
              <a:rPr lang="en-US" smtClean="0"/>
              <a:pPr/>
              <a:t>11/8/13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9A58A-C1EB-4E99-BFB4-D211D3E696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C212E-D9C5-48D4-BAFF-554040A802FF}" type="datetimeFigureOut">
              <a:rPr lang="en-US" smtClean="0"/>
              <a:pPr/>
              <a:t>11/8/13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9A58A-C1EB-4E99-BFB4-D211D3E696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CCC212E-D9C5-48D4-BAFF-554040A802FF}" type="datetimeFigureOut">
              <a:rPr lang="en-US" smtClean="0"/>
              <a:pPr/>
              <a:t>11/8/13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0D9A58A-C1EB-4E99-BFB4-D211D3E696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C212E-D9C5-48D4-BAFF-554040A802FF}" type="datetimeFigureOut">
              <a:rPr lang="en-US" smtClean="0"/>
              <a:pPr/>
              <a:t>11/8/13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0D9A58A-C1EB-4E99-BFB4-D211D3E696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8CCC212E-D9C5-48D4-BAFF-554040A802FF}" type="datetimeFigureOut">
              <a:rPr lang="en-US" smtClean="0"/>
              <a:pPr/>
              <a:t>11/8/13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0D9A58A-C1EB-4E99-BFB4-D211D3E696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8CCC212E-D9C5-48D4-BAFF-554040A802FF}" type="datetimeFigureOut">
              <a:rPr lang="en-US" smtClean="0"/>
              <a:pPr/>
              <a:t>11/8/13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0D9A58A-C1EB-4E99-BFB4-D211D3E696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C212E-D9C5-48D4-BAFF-554040A802FF}" type="datetimeFigureOut">
              <a:rPr lang="en-US" smtClean="0"/>
              <a:pPr/>
              <a:t>11/8/13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0D9A58A-C1EB-4E99-BFB4-D211D3E696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C212E-D9C5-48D4-BAFF-554040A802FF}" type="datetimeFigureOut">
              <a:rPr lang="en-US" smtClean="0"/>
              <a:pPr/>
              <a:t>11/8/13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0D9A58A-C1EB-4E99-BFB4-D211D3E696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8CCC212E-D9C5-48D4-BAFF-554040A802FF}" type="datetimeFigureOut">
              <a:rPr lang="en-US" smtClean="0"/>
              <a:pPr/>
              <a:t>11/8/13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0D9A58A-C1EB-4E99-BFB4-D211D3E696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8CCC212E-D9C5-48D4-BAFF-554040A802FF}" type="datetimeFigureOut">
              <a:rPr lang="en-US" smtClean="0"/>
              <a:pPr/>
              <a:t>11/8/13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B0D9A58A-C1EB-4E99-BFB4-D211D3E696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8CCC212E-D9C5-48D4-BAFF-554040A802FF}" type="datetimeFigureOut">
              <a:rPr lang="en-US" smtClean="0"/>
              <a:pPr/>
              <a:t>11/8/13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B0D9A58A-C1EB-4E99-BFB4-D211D3E696E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Entertainment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7 Section 2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4267200"/>
            <a:ext cx="5194300" cy="213360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913319210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500">
        <p:checker/>
      </p:transition>
    </mc:Choice>
    <mc:Fallback>
      <mp:transition xmlns:mp="http://schemas.microsoft.com/office/mac/powerpoint/2008/main"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most popular sport.</a:t>
            </a:r>
          </a:p>
          <a:p>
            <a:r>
              <a:rPr lang="en-US" dirty="0" smtClean="0"/>
              <a:t>Cops, Firefighters, Teachers all started own clubs.</a:t>
            </a:r>
          </a:p>
          <a:p>
            <a:r>
              <a:rPr lang="en-US" dirty="0" smtClean="0"/>
              <a:t>When crowds grew they enclosed the fields and charged admission. (1870’s Best players were paid)</a:t>
            </a:r>
          </a:p>
          <a:p>
            <a:pPr marL="18288" indent="0">
              <a:buNone/>
            </a:pPr>
            <a:r>
              <a:rPr lang="en-US" dirty="0"/>
              <a:t>(</a:t>
            </a:r>
            <a:r>
              <a:rPr lang="en-US" dirty="0" smtClean="0"/>
              <a:t>1869 1</a:t>
            </a:r>
            <a:r>
              <a:rPr lang="en-US" baseline="30000" dirty="0" smtClean="0"/>
              <a:t>st</a:t>
            </a:r>
            <a:r>
              <a:rPr lang="en-US" dirty="0" smtClean="0"/>
              <a:t>  official team – Cincinnati Red Stockings)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Baseball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3962400"/>
            <a:ext cx="4572000" cy="289560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65239064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500">
        <p:checker/>
      </p:transition>
    </mc:Choice>
    <mc:Fallback>
      <mp:transition xmlns:mp="http://schemas.microsoft.com/office/mac/powerpoint/2008/main"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Only major sport invented in America in 1891.</a:t>
            </a:r>
          </a:p>
          <a:p>
            <a:pPr marL="18288" indent="0">
              <a:buNone/>
            </a:pPr>
            <a:r>
              <a:rPr lang="en-US" dirty="0" smtClean="0"/>
              <a:t>(Springfield MA – Dr. James Naismith, a gym teacher)</a:t>
            </a:r>
          </a:p>
          <a:p>
            <a:pPr marL="1828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Basketball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3352800"/>
            <a:ext cx="3886200" cy="297180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44199393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500">
        <p:checker/>
      </p:transition>
    </mc:Choice>
    <mc:Fallback>
      <mp:transition xmlns:mp="http://schemas.microsoft.com/office/mac/powerpoint/2008/main"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Existed even in sports.</a:t>
            </a:r>
          </a:p>
          <a:p>
            <a:r>
              <a:rPr lang="en-US" dirty="0" smtClean="0"/>
              <a:t>Even the best African Americans had to play in segregated leagues. (Until the 1940’s)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Discrimination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3657600"/>
            <a:ext cx="4724400" cy="243840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783957619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500">
        <p:checker/>
      </p:transition>
    </mc:Choice>
    <mc:Fallback>
      <mp:transition xmlns:mp="http://schemas.microsoft.com/office/mac/powerpoint/2008/main"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Swimming, ice skating, bicycling, basketball.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Women’s sports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3124200"/>
            <a:ext cx="4191000" cy="289560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898919032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500">
        <p:checker/>
      </p:transition>
    </mc:Choice>
    <mc:Fallback>
      <mp:transition xmlns:mp="http://schemas.microsoft.com/office/mac/powerpoint/2008/main"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Biking required practical clothing so women’s clothing styles switched from corsets (which wrapped tightly around their torsos and restricted breathing) to more comfortable clothing.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Clothing Styles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3276600"/>
            <a:ext cx="5029200" cy="358140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351321211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500">
        <p:checker/>
      </p:transition>
    </mc:Choice>
    <mc:Fallback>
      <mp:transition xmlns:mp="http://schemas.microsoft.com/office/mac/powerpoint/2008/main"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Rules for women’s sports were revised because </a:t>
            </a:r>
            <a:br>
              <a:rPr lang="en-US" dirty="0" smtClean="0"/>
            </a:br>
            <a:r>
              <a:rPr lang="en-US" dirty="0" smtClean="0"/>
              <a:t>“stiff competition and hard physical exertion were unhealthy for women”.</a:t>
            </a:r>
          </a:p>
          <a:p>
            <a:pPr marL="18288" indent="0">
              <a:buNone/>
            </a:pPr>
            <a:r>
              <a:rPr lang="en-US" dirty="0" smtClean="0"/>
              <a:t>(When swimming women had to wear stockings under short dresses because of society’s strict dress codes)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Revised Rules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3810000"/>
            <a:ext cx="4495800" cy="304800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550858728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500">
        <p:checker/>
      </p:transition>
    </mc:Choice>
    <mc:Fallback>
      <mp:transition xmlns:mp="http://schemas.microsoft.com/office/mac/powerpoint/2008/main"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10X more people read.</a:t>
            </a:r>
          </a:p>
          <a:p>
            <a:r>
              <a:rPr lang="en-US" dirty="0" smtClean="0"/>
              <a:t>New machines allowed to print quicker.</a:t>
            </a:r>
          </a:p>
          <a:p>
            <a:r>
              <a:rPr lang="en-US" dirty="0" smtClean="0"/>
              <a:t>Not just news, but now sports, comics, and other special sections.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Newspaper Circulation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733800"/>
            <a:ext cx="259080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873328207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500">
        <p:checker/>
      </p:transition>
    </mc:Choice>
    <mc:Fallback>
      <mp:transition xmlns:mp="http://schemas.microsoft.com/office/mac/powerpoint/2008/main"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“Sensational” news stories with details about murders and scandals aimed at selling more newspapers.</a:t>
            </a:r>
          </a:p>
          <a:p>
            <a:r>
              <a:rPr lang="en-US" dirty="0" smtClean="0"/>
              <a:t>Invented facts and exaggerated the ordinary.</a:t>
            </a:r>
          </a:p>
          <a:p>
            <a:pPr marL="384048" lvl="1" indent="0">
              <a:buNone/>
            </a:pPr>
            <a:r>
              <a:rPr lang="en-US" dirty="0" smtClean="0"/>
              <a:t>(Referred to the yellow ink used in a popular comic strip of the era)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Yellow Journalism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886200"/>
            <a:ext cx="2971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63003124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500">
        <p:checker/>
      </p:transition>
    </mc:Choice>
    <mc:Fallback>
      <mp:transition xmlns:mp="http://schemas.microsoft.com/office/mac/powerpoint/2008/main"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Articles about achieving the American Dream, Protesting political corruption, and descriptions of specific regions of the country. (With great color and detail)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200" dirty="0" smtClean="0"/>
              <a:t>Magazines and Popular Fiction</a:t>
            </a:r>
            <a:endParaRPr lang="en-US" sz="2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581400"/>
            <a:ext cx="38100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080302185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500">
        <p:checker/>
      </p:transition>
    </mc:Choice>
    <mc:Fallback>
      <mp:transition xmlns:mp="http://schemas.microsoft.com/office/mac/powerpoint/2008/main"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Real name was Samuel Langhorne Clemens.</a:t>
            </a:r>
          </a:p>
          <a:p>
            <a:r>
              <a:rPr lang="en-US" dirty="0" smtClean="0"/>
              <a:t>Wrote </a:t>
            </a:r>
            <a:r>
              <a:rPr lang="en-US" i="1" dirty="0"/>
              <a:t>T</a:t>
            </a:r>
            <a:r>
              <a:rPr lang="en-US" i="1" dirty="0" smtClean="0"/>
              <a:t>he</a:t>
            </a:r>
            <a:r>
              <a:rPr lang="en-US" dirty="0" smtClean="0"/>
              <a:t> </a:t>
            </a:r>
            <a:r>
              <a:rPr lang="en-US" i="1" dirty="0" smtClean="0"/>
              <a:t>Adventures of Tom Sawyer </a:t>
            </a:r>
            <a:r>
              <a:rPr lang="en-US" dirty="0" smtClean="0"/>
              <a:t>and </a:t>
            </a:r>
            <a:r>
              <a:rPr lang="en-US" i="1" dirty="0" smtClean="0"/>
              <a:t>Huckleberry Finn.</a:t>
            </a:r>
            <a:r>
              <a:rPr lang="en-US" dirty="0" smtClean="0"/>
              <a:t> (about youthful adventure along the Mississippi River)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 Twain 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581400"/>
            <a:ext cx="24765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543395876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500">
        <p:checker/>
      </p:transition>
    </mc:Choice>
    <mc:Fallback>
      <mp:transition xmlns:mp="http://schemas.microsoft.com/office/mac/powerpoint/2008/main"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Rural Americans only celebrated after the harvest or during special occasions.</a:t>
            </a:r>
          </a:p>
          <a:p>
            <a:r>
              <a:rPr lang="en-US" dirty="0" smtClean="0"/>
              <a:t>Factory workers in cities wanted fun things to do after long hours on the job.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 Entertainment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3886200"/>
            <a:ext cx="4267200" cy="259080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0734067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500">
        <p:checker/>
      </p:transition>
    </mc:Choice>
    <mc:Fallback>
      <mp:transition xmlns:mp="http://schemas.microsoft.com/office/mac/powerpoint/2008/main"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Groups of African Americans singing religious folk songs.</a:t>
            </a:r>
          </a:p>
          <a:p>
            <a:r>
              <a:rPr lang="en-US" dirty="0" smtClean="0"/>
              <a:t>Enjoyed by all. (Even white people)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Negro Spiritual 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276600"/>
            <a:ext cx="3151043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36789241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500">
        <p:checker/>
      </p:transition>
    </mc:Choice>
    <mc:Fallback>
      <mp:transition xmlns:mp="http://schemas.microsoft.com/office/mac/powerpoint/2008/main"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White actors performed in “Blackface”. (painted </a:t>
            </a:r>
            <a:r>
              <a:rPr lang="en-US" dirty="0"/>
              <a:t>their</a:t>
            </a:r>
            <a:r>
              <a:rPr lang="en-US" dirty="0" smtClean="0"/>
              <a:t> hands </a:t>
            </a:r>
            <a:r>
              <a:rPr lang="en-US" dirty="0"/>
              <a:t>and</a:t>
            </a:r>
            <a:r>
              <a:rPr lang="en-US" dirty="0" smtClean="0"/>
              <a:t> faces </a:t>
            </a:r>
            <a:r>
              <a:rPr lang="en-US" dirty="0"/>
              <a:t>black with wide grins</a:t>
            </a:r>
            <a:r>
              <a:rPr lang="en-US" dirty="0" smtClean="0"/>
              <a:t>)</a:t>
            </a:r>
          </a:p>
          <a:p>
            <a:r>
              <a:rPr lang="en-US" dirty="0"/>
              <a:t>M</a:t>
            </a:r>
            <a:r>
              <a:rPr lang="en-US" dirty="0" smtClean="0"/>
              <a:t>ade fun of African-American music and dance by mimicking them.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Minstrel Shows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622964"/>
            <a:ext cx="3553691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252641998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500">
        <p:checker/>
      </p:transition>
    </mc:Choice>
    <mc:Fallback>
      <mp:transition xmlns:mp="http://schemas.microsoft.com/office/mac/powerpoint/2008/main"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Musical form that originated among black musicians in saloons in the South.</a:t>
            </a:r>
          </a:p>
          <a:p>
            <a:r>
              <a:rPr lang="en-US" dirty="0" smtClean="0"/>
              <a:t>Upbeat piano tunes over a marching-band beat.</a:t>
            </a:r>
          </a:p>
          <a:p>
            <a:pPr marL="18288" indent="0">
              <a:buNone/>
            </a:pPr>
            <a:r>
              <a:rPr lang="en-US" dirty="0" smtClean="0"/>
              <a:t>	(</a:t>
            </a:r>
            <a:r>
              <a:rPr lang="en-US" dirty="0" err="1" smtClean="0"/>
              <a:t>Youtube</a:t>
            </a:r>
            <a:r>
              <a:rPr lang="en-US" dirty="0" smtClean="0"/>
              <a:t>: </a:t>
            </a:r>
            <a:r>
              <a:rPr lang="en-US" i="1" dirty="0" smtClean="0"/>
              <a:t>The Entertainer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Ragtime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810000"/>
            <a:ext cx="28956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877711039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500">
        <p:checker/>
      </p:transition>
    </mc:Choice>
    <mc:Fallback>
      <mp:transition xmlns:mp="http://schemas.microsoft.com/office/mac/powerpoint/2008/main"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Originated in New Orleans.</a:t>
            </a:r>
          </a:p>
          <a:p>
            <a:r>
              <a:rPr lang="en-US" dirty="0" smtClean="0"/>
              <a:t>Improvised music. (Call-and-response instruments respond to a single “leader”)</a:t>
            </a:r>
          </a:p>
          <a:p>
            <a:r>
              <a:rPr lang="en-US" dirty="0" smtClean="0"/>
              <a:t>Phonograph helped jazz become a national passion by 1915.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Jazz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886200"/>
            <a:ext cx="302895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549078361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500">
        <p:checker/>
      </p:transition>
    </mc:Choice>
    <mc:Fallback>
      <mp:transition xmlns:mp="http://schemas.microsoft.com/office/mac/powerpoint/2008/main"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Create the front page of a newspaper from the early 1900’s. You should include at least three articles about entertainment. (Sports, music, books, movies, etc.) You do not need to write a complete article, but each one should contain at least three sentences. You should also include at least one picture/drawing.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 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40928279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500">
        <p:checker/>
      </p:transition>
    </mc:Choice>
    <mc:Fallback>
      <mp:transition xmlns:mp="http://schemas.microsoft.com/office/mac/powerpoint/2008/main"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Men met up here with those from their neighborhood or ethnic group.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Saloons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2895600"/>
            <a:ext cx="5080000" cy="367030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99303133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500">
        <p:checker/>
      </p:transition>
    </mc:Choice>
    <mc:Fallback>
      <mp:transition xmlns:mp="http://schemas.microsoft.com/office/mac/powerpoint/2008/main"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Went to dance halls and cabarets to see musical shows and dance the latest dances.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Women’s Entertainment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2946400"/>
            <a:ext cx="5181600" cy="391160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530362906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500">
        <p:checker/>
      </p:transition>
    </mc:Choice>
    <mc:Fallback>
      <mp:transition xmlns:mp="http://schemas.microsoft.com/office/mac/powerpoint/2008/main"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Amusement parks built at the ends of trolley lines where families got together.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Trolley Parks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3505200"/>
            <a:ext cx="6019800" cy="274320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726610207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500">
        <p:checker/>
      </p:transition>
    </mc:Choice>
    <mc:Fallback>
      <mp:transition xmlns:mp="http://schemas.microsoft.com/office/mac/powerpoint/2008/main"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The Great Train Robbery. (1903)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1</a:t>
            </a:r>
            <a:r>
              <a:rPr lang="en-US" baseline="30000" dirty="0" smtClean="0"/>
              <a:t>st</a:t>
            </a:r>
            <a:r>
              <a:rPr lang="en-US" dirty="0" smtClean="0"/>
              <a:t> “Moving Picture”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3124200"/>
            <a:ext cx="4343400" cy="304800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99257143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500">
        <p:checker/>
      </p:transition>
    </mc:Choice>
    <mc:Fallback>
      <mp:transition xmlns:mp="http://schemas.microsoft.com/office/mac/powerpoint/2008/main"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Theatres setup in converted stores (or warehouses) that charged a nickel admission and showed slapstick comedies and other films to 200,000 daily.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Nickelodeons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3962400"/>
            <a:ext cx="2489200" cy="2413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3657600"/>
            <a:ext cx="2819400" cy="288290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785665880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500">
        <p:checker/>
      </p:transition>
    </mc:Choice>
    <mc:Fallback>
      <mp:transition xmlns:mp="http://schemas.microsoft.com/office/mac/powerpoint/2008/main"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A popular, inexpensive variety show consisting of comic sketches making fun of ethnic and racial groups.</a:t>
            </a:r>
          </a:p>
          <a:p>
            <a:r>
              <a:rPr lang="en-US" dirty="0" smtClean="0"/>
              <a:t>Song and dance routines, ventriloquists, jugglers, trapeze artists.</a:t>
            </a:r>
          </a:p>
          <a:p>
            <a:pPr marL="384048" lvl="1" indent="0">
              <a:buNone/>
            </a:pPr>
            <a:r>
              <a:rPr lang="en-US" dirty="0"/>
              <a:t>	</a:t>
            </a:r>
            <a:r>
              <a:rPr lang="en-US" dirty="0" smtClean="0"/>
              <a:t>(Pg. 236 “Moral Cleanliness”)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Vaudeville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3962400"/>
            <a:ext cx="3175000" cy="256540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740031494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500">
        <p:checker/>
      </p:transition>
    </mc:Choice>
    <mc:Fallback>
      <mp:transition xmlns:mp="http://schemas.microsoft.com/office/mac/powerpoint/2008/main"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Boxing, horse racing, and football (Adaptation of Europe’s rugby) became popular in late 1800’s.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Sports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3200400"/>
            <a:ext cx="2463800" cy="330200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40402886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500">
        <p:checker/>
      </p:transition>
    </mc:Choice>
    <mc:Fallback>
      <mp:transition xmlns:mp="http://schemas.microsoft.com/office/mac/powerpoint/2008/main" spd="slow"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160</TotalTime>
  <Words>678</Words>
  <Application>Microsoft Macintosh PowerPoint</Application>
  <PresentationFormat>On-screen Show (4:3)</PresentationFormat>
  <Paragraphs>68</Paragraphs>
  <Slides>24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BlackTie</vt:lpstr>
      <vt:lpstr>Chapter 7 Section 2</vt:lpstr>
      <vt:lpstr>Different Entertainment</vt:lpstr>
      <vt:lpstr>Saloons</vt:lpstr>
      <vt:lpstr>Women’s Entertainment</vt:lpstr>
      <vt:lpstr>Trolley Parks</vt:lpstr>
      <vt:lpstr>The 1st “Moving Picture”</vt:lpstr>
      <vt:lpstr>Nickelodeons </vt:lpstr>
      <vt:lpstr>Vaudeville</vt:lpstr>
      <vt:lpstr>Sports</vt:lpstr>
      <vt:lpstr>Baseball</vt:lpstr>
      <vt:lpstr>Basketball</vt:lpstr>
      <vt:lpstr>Discrimination</vt:lpstr>
      <vt:lpstr>Women’s sports</vt:lpstr>
      <vt:lpstr>Clothing Styles</vt:lpstr>
      <vt:lpstr>Revised Rules</vt:lpstr>
      <vt:lpstr>Newspaper Circulation</vt:lpstr>
      <vt:lpstr>Yellow Journalism </vt:lpstr>
      <vt:lpstr>Magazines and Popular Fiction</vt:lpstr>
      <vt:lpstr>Mark Twain </vt:lpstr>
      <vt:lpstr>Negro Spiritual </vt:lpstr>
      <vt:lpstr>Minstrel Shows</vt:lpstr>
      <vt:lpstr>Ragtime</vt:lpstr>
      <vt:lpstr>Jazz</vt:lpstr>
      <vt:lpstr>Assignment 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7 Section 2</dc:title>
  <dc:creator>Erik Ljungberg</dc:creator>
  <cp:lastModifiedBy>Kristine Ljungberg</cp:lastModifiedBy>
  <cp:revision>14</cp:revision>
  <dcterms:created xsi:type="dcterms:W3CDTF">2013-11-09T00:48:37Z</dcterms:created>
  <dcterms:modified xsi:type="dcterms:W3CDTF">2013-11-09T00:49:25Z</dcterms:modified>
</cp:coreProperties>
</file>