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0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554B653-5E97-4E42-AF00-48F084562BD3}" type="datetimeFigureOut">
              <a:rPr lang="en-US" smtClean="0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736ECD-2651-493E-AB5E-00B4A458F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Women in the late 1800’s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Section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7019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5 homes employed live-in servants.</a:t>
            </a:r>
          </a:p>
          <a:p>
            <a:r>
              <a:rPr lang="en-US" dirty="0" smtClean="0"/>
              <a:t>Mostly immigrants or African-American.</a:t>
            </a:r>
          </a:p>
          <a:p>
            <a:r>
              <a:rPr lang="en-US" dirty="0" smtClean="0"/>
              <a:t>Dawn to Dusk 6 and ½ days per week.</a:t>
            </a:r>
          </a:p>
          <a:p>
            <a:r>
              <a:rPr lang="en-US" dirty="0" smtClean="0"/>
              <a:t>Cooked, cleaned, and cared for kids.</a:t>
            </a:r>
          </a:p>
          <a:p>
            <a:r>
              <a:rPr lang="en-US" dirty="0" smtClean="0"/>
              <a:t>Many had their own families living elsewhere.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429000"/>
            <a:ext cx="1866900" cy="3073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765680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late 1800’s American society believed that women were not mentally able to learn or hold a professional job. (They would become sick or “go crazy” if they tried to)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 of women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41783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18420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jobs available to women were ones that didn’t put them in competition with men. (Mostly in women’s colleges and hospitals)</a:t>
            </a:r>
          </a:p>
          <a:p>
            <a:r>
              <a:rPr lang="en-US" dirty="0" smtClean="0"/>
              <a:t>Only single women worked. (“Careers and Married Life” did not go together)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jobs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429000"/>
            <a:ext cx="40386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422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joined for intellectual and social reasons.</a:t>
            </a:r>
          </a:p>
          <a:p>
            <a:r>
              <a:rPr lang="en-US" dirty="0" smtClean="0"/>
              <a:t>Gave them experience in speaking and writing.</a:t>
            </a:r>
          </a:p>
          <a:p>
            <a:r>
              <a:rPr lang="en-US" dirty="0" smtClean="0"/>
              <a:t>Increased their self-confidence.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clubs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95600"/>
            <a:ext cx="2590800" cy="3556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484811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women’s clubs worked on issues like suffrage (The right to vote) and prohibition.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41529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10591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hairstyles became shorter. (For convenience) </a:t>
            </a:r>
          </a:p>
          <a:p>
            <a:r>
              <a:rPr lang="en-US" dirty="0" smtClean="0"/>
              <a:t>Shortened skirts and got rid of corsets. (For more comfort)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95600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88535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go out on unsupervised dates. (without a chaperone)</a:t>
            </a:r>
          </a:p>
          <a:p>
            <a:r>
              <a:rPr lang="en-US" dirty="0" smtClean="0"/>
              <a:t>Women in unfulfilling marriages sometimes divorced. (Up from 1 in 12 to 1 in 9 – 1 in 2 today!)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and marriage customs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4818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1 paged letter from a woman in the late 1800’s explaining what her daily life is like and how it has changed in recent years.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84862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should women have in society?</a:t>
            </a:r>
          </a:p>
          <a:p>
            <a:r>
              <a:rPr lang="en-US" dirty="0" smtClean="0"/>
              <a:t>Should they have the same rights as men?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“Woman Question”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3238500" cy="3162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51719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07893" cy="4407408"/>
          </a:xfrm>
        </p:spPr>
        <p:txBody>
          <a:bodyPr/>
          <a:lstStyle/>
          <a:p>
            <a:r>
              <a:rPr lang="en-US" dirty="0" smtClean="0"/>
              <a:t>To be able to vote.</a:t>
            </a:r>
          </a:p>
          <a:p>
            <a:r>
              <a:rPr lang="en-US" dirty="0" smtClean="0"/>
              <a:t>To control their own property and income.</a:t>
            </a:r>
          </a:p>
          <a:p>
            <a:r>
              <a:rPr lang="en-US" dirty="0" smtClean="0"/>
              <a:t>To have access to hire education and professional jobs.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women wanted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76600"/>
            <a:ext cx="26670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38920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argued that allowing women economic and political power would upset the social order and women would lose their femininity.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fast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242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198135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work in the home was made easier by new inventions.</a:t>
            </a:r>
          </a:p>
          <a:p>
            <a:r>
              <a:rPr lang="en-US" dirty="0" smtClean="0"/>
              <a:t>Electric machines. (washing machine)</a:t>
            </a:r>
          </a:p>
          <a:p>
            <a:r>
              <a:rPr lang="en-US" dirty="0" smtClean="0"/>
              <a:t>Store bought clothing. (rather than making own)</a:t>
            </a:r>
          </a:p>
          <a:p>
            <a:r>
              <a:rPr lang="en-US" dirty="0" smtClean="0"/>
              <a:t>Food in tin cans and pre-prepared. (rather than making own or butchering and preserving own meat)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Easier work and free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267200"/>
            <a:ext cx="3581400" cy="2273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1666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that carried a wide variety of goods at lower prices than smaller shops or general stores. (Like Wal-Mart or BJ’s – Buy in bulk and is cheaper)</a:t>
            </a:r>
          </a:p>
          <a:p>
            <a:r>
              <a:rPr lang="en-US" dirty="0" smtClean="0"/>
              <a:t>Macy’s (In NY - 1858)</a:t>
            </a:r>
          </a:p>
          <a:p>
            <a:r>
              <a:rPr lang="en-US" dirty="0" smtClean="0"/>
              <a:t>Marshall Field (In Chicago – 1865)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stores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657600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003421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shipping on big-city goods all over small town America.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Free Delivery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4958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3093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materials advertising a wide range of goods you can purchase through the mail. (Sears, Roebuck and Company, Montgomery Ward)</a:t>
            </a:r>
          </a:p>
          <a:p>
            <a:r>
              <a:rPr lang="en-US" dirty="0" smtClean="0"/>
              <a:t>Like ordering online today. (Amazon or E-Bay)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Mail-Order Catalogs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33800"/>
            <a:ext cx="3225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76600"/>
            <a:ext cx="2438400" cy="3327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31694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in 8 workers were women in the late 1800’s</a:t>
            </a:r>
          </a:p>
          <a:p>
            <a:r>
              <a:rPr lang="en-US" dirty="0" smtClean="0"/>
              <a:t>Mostly single.</a:t>
            </a:r>
          </a:p>
          <a:p>
            <a:r>
              <a:rPr lang="en-US" dirty="0" smtClean="0"/>
              <a:t>Assumed they would leave when married. (So never promoted)</a:t>
            </a:r>
          </a:p>
          <a:p>
            <a:r>
              <a:rPr lang="en-US" dirty="0" smtClean="0"/>
              <a:t>Earned 30% to 60% less than men.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32220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5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95</TotalTime>
  <Words>557</Words>
  <Application>Microsoft Macintosh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Chapter 7 Section 4</vt:lpstr>
      <vt:lpstr>The “Woman Question”</vt:lpstr>
      <vt:lpstr>What women wanted</vt:lpstr>
      <vt:lpstr>Not so fast</vt:lpstr>
      <vt:lpstr>Easier work and free time</vt:lpstr>
      <vt:lpstr>Department stores</vt:lpstr>
      <vt:lpstr>Rural Free Delivery </vt:lpstr>
      <vt:lpstr>Mail-Order Catalogs</vt:lpstr>
      <vt:lpstr>Women in the workplace</vt:lpstr>
      <vt:lpstr>Domestic Work</vt:lpstr>
      <vt:lpstr>Stereotype of women</vt:lpstr>
      <vt:lpstr>Women’s jobs</vt:lpstr>
      <vt:lpstr>Women’s clubs</vt:lpstr>
      <vt:lpstr>Social Changes</vt:lpstr>
      <vt:lpstr>Changing styles</vt:lpstr>
      <vt:lpstr>Dating and marriage customs</vt:lpstr>
      <vt:lpstr>assignment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Section 4</dc:title>
  <dc:creator>Erik Ljungberg</dc:creator>
  <cp:lastModifiedBy>Kristine Ljungberg</cp:lastModifiedBy>
  <cp:revision>7</cp:revision>
  <dcterms:created xsi:type="dcterms:W3CDTF">2013-11-11T19:23:17Z</dcterms:created>
  <dcterms:modified xsi:type="dcterms:W3CDTF">2013-11-11T20:10:44Z</dcterms:modified>
</cp:coreProperties>
</file>