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C5F-7DC4-41C1-BDE6-67C13B6BAB56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D1AC-FC01-4B5E-AABF-39A2B4DB7E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C5F-7DC4-41C1-BDE6-67C13B6BAB56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D1AC-FC01-4B5E-AABF-39A2B4DB7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C5F-7DC4-41C1-BDE6-67C13B6BAB56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D1AC-FC01-4B5E-AABF-39A2B4DB7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C5F-7DC4-41C1-BDE6-67C13B6BAB56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D1AC-FC01-4B5E-AABF-39A2B4DB7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C5F-7DC4-41C1-BDE6-67C13B6BAB56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D1AC-FC01-4B5E-AABF-39A2B4DB7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C5F-7DC4-41C1-BDE6-67C13B6BAB56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D1AC-FC01-4B5E-AABF-39A2B4DB7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C5F-7DC4-41C1-BDE6-67C13B6BAB56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D1AC-FC01-4B5E-AABF-39A2B4DB7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C5F-7DC4-41C1-BDE6-67C13B6BAB56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D1AC-FC01-4B5E-AABF-39A2B4DB7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C5F-7DC4-41C1-BDE6-67C13B6BAB56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D1AC-FC01-4B5E-AABF-39A2B4DB7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AC5F-7DC4-41C1-BDE6-67C13B6BAB56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D1AC-FC01-4B5E-AABF-39A2B4DB7E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391AC5F-7DC4-41C1-BDE6-67C13B6BAB56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9EBD1AC-FC01-4B5E-AABF-39A2B4DB7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1391AC5F-7DC4-41C1-BDE6-67C13B6BAB56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49EBD1AC-FC01-4B5E-AABF-39A2B4DB7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p:transition spd="slow">
        <p:blinds dir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Anti-Imperialists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opposed to the U.S. becoming an imperialist nation.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200400"/>
            <a:ext cx="5638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6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Against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Goes against our nation’s belief in “liberty for all”.</a:t>
            </a:r>
          </a:p>
          <a:p>
            <a:r>
              <a:rPr lang="en-US" dirty="0" smtClean="0"/>
              <a:t>Enough difficulty at home already. (shouldn’t take on more responsibilities) </a:t>
            </a:r>
          </a:p>
          <a:p>
            <a:r>
              <a:rPr lang="en-US" dirty="0" smtClean="0"/>
              <a:t>If our government sends troops to other countries to control how they act, how do we know they won’t use military force to crush dissent at home?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9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Racism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belief that differences in character or intelligence are due to one’s race.</a:t>
            </a:r>
          </a:p>
          <a:p>
            <a:r>
              <a:rPr lang="en-US" dirty="0" smtClean="0"/>
              <a:t>Nations being conquered were all non-white (black Africa and Asians)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03860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55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anti-imperialists feared that it would encourage people of different racial backgrounds to move to the U.S.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733800"/>
            <a:ext cx="30988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8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 too much for tax payers to pay for armed forces all over the world. </a:t>
            </a:r>
          </a:p>
          <a:p>
            <a:r>
              <a:rPr lang="en-US" dirty="0" smtClean="0"/>
              <a:t>Workers from annexed territories would come to America and compete with American workers for jobs (and work for less).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419600"/>
            <a:ext cx="36322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51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for 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frontier for the American imagination.</a:t>
            </a:r>
          </a:p>
          <a:p>
            <a:r>
              <a:rPr lang="en-US" dirty="0" smtClean="0"/>
              <a:t>To gain foreign markets to sell our stuff.</a:t>
            </a:r>
          </a:p>
          <a:p>
            <a:r>
              <a:rPr lang="en-US" dirty="0" smtClean="0"/>
              <a:t>Strategic and security reasons.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343400"/>
            <a:ext cx="4508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65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White Fleet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the U.S. Navy sent on a cruise around the world (1907) to demonstrate the might of the American Navy.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114800"/>
            <a:ext cx="5334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71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Corrupt Leaders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often supported many corrupt (and sometimes cruel) rulers in Latin America because they supported American interests in exchange for our keeping them in power.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4114800"/>
            <a:ext cx="33655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85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Feelings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countries resented America’s interference around the world, but some welcomed it and even turned to the U.S. for help.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581400"/>
            <a:ext cx="28575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47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</TotalTime>
  <Words>262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Anti-Imperialists</vt:lpstr>
      <vt:lpstr>Arguments Against</vt:lpstr>
      <vt:lpstr>Role of Racism</vt:lpstr>
      <vt:lpstr>Fear </vt:lpstr>
      <vt:lpstr>Economic Arguments</vt:lpstr>
      <vt:lpstr>Arguments for Imperialism</vt:lpstr>
      <vt:lpstr>Great White Fleet </vt:lpstr>
      <vt:lpstr>Corrupt Leaders </vt:lpstr>
      <vt:lpstr>Mixed Feelings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Section 4</dc:title>
  <dc:creator>Erik Ljungberg</dc:creator>
  <cp:lastModifiedBy>Erik Ljungberg</cp:lastModifiedBy>
  <cp:revision>6</cp:revision>
  <dcterms:created xsi:type="dcterms:W3CDTF">2013-11-24T03:57:17Z</dcterms:created>
  <dcterms:modified xsi:type="dcterms:W3CDTF">2014-03-13T16:26:12Z</dcterms:modified>
</cp:coreProperties>
</file>