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4559" autoAdjust="0"/>
    <p:restoredTop sz="86323" autoAdjust="0"/>
  </p:normalViewPr>
  <p:slideViewPr>
    <p:cSldViewPr>
      <p:cViewPr varScale="1">
        <p:scale>
          <a:sx n="81" d="100"/>
          <a:sy n="81" d="100"/>
        </p:scale>
        <p:origin x="-3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0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728FEFF-C2C5-4FC0-9582-9124615C565A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CDDDC39-4B43-4D13-856C-943FF080A3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FEFF-C2C5-4FC0-9582-9124615C565A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DC39-4B43-4D13-856C-943FF080A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FEFF-C2C5-4FC0-9582-9124615C565A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DC39-4B43-4D13-856C-943FF080A3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FEFF-C2C5-4FC0-9582-9124615C565A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DC39-4B43-4D13-856C-943FF080A3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728FEFF-C2C5-4FC0-9582-9124615C565A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CDDDC39-4B43-4D13-856C-943FF080A3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FEFF-C2C5-4FC0-9582-9124615C565A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DC39-4B43-4D13-856C-943FF080A3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FEFF-C2C5-4FC0-9582-9124615C565A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DC39-4B43-4D13-856C-943FF080A3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FEFF-C2C5-4FC0-9582-9124615C565A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DC39-4B43-4D13-856C-943FF080A3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FEFF-C2C5-4FC0-9582-9124615C565A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DC39-4B43-4D13-856C-943FF080A3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FEFF-C2C5-4FC0-9582-9124615C565A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DC39-4B43-4D13-856C-943FF080A3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FEFF-C2C5-4FC0-9582-9124615C565A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DC39-4B43-4D13-856C-943FF080A3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28FEFF-C2C5-4FC0-9582-9124615C565A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DDDC39-4B43-4D13-856C-943FF080A3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9 Section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Origins of Progressivism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09600"/>
            <a:ext cx="3429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065121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system in which cities have self-rule instead of being dominated by State governments (Controlled by corrupt political machines).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124200"/>
            <a:ext cx="2743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356363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Muckrakers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Journalists who investigated issues of public concern like slums and sweatshops and alerted the public to the corruption in business and politics.</a:t>
            </a:r>
          </a:p>
          <a:p>
            <a:r>
              <a:rPr lang="en-US" dirty="0" smtClean="0"/>
              <a:t>Criticized (by Teddy Roosevelt) for “Earning a living by making up lies about honest men”.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505200"/>
            <a:ext cx="3898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25470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Jungle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Upton Sinclair’s book about the horrors of the meat packing industry.</a:t>
            </a:r>
          </a:p>
          <a:p>
            <a:pPr marL="0" indent="0">
              <a:buNone/>
            </a:pPr>
            <a:r>
              <a:rPr lang="en-US" dirty="0" smtClean="0"/>
              <a:t>	(Bad beef killed more soldiers in the Spanish 	American War than bullets.) </a:t>
            </a:r>
          </a:p>
          <a:p>
            <a:r>
              <a:rPr lang="en-US" dirty="0" smtClean="0"/>
              <a:t>Led to creation of federal meat inspection programs</a:t>
            </a:r>
            <a:r>
              <a:rPr lang="en-US" dirty="0"/>
              <a:t> </a:t>
            </a:r>
            <a:r>
              <a:rPr lang="en-US" dirty="0" smtClean="0"/>
              <a:t>(FDA).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733800"/>
            <a:ext cx="1676400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962400"/>
            <a:ext cx="3429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61517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Progressive Era (1890-1920)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Called this because various groups tried to bring about “Progress” in society by getting rid of the corruption in government.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819400"/>
            <a:ext cx="41021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835963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Watchdog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Progressives did not want the government to own businesses, but to be a watchdog to make sure businesses treated workers and competing companies fairly.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429000"/>
            <a:ext cx="3733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866399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Welfare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Programs designed to help the working poor because of low wages, unemployment, and workplace hazards.</a:t>
            </a:r>
          </a:p>
          <a:p>
            <a:r>
              <a:rPr lang="en-US" dirty="0" smtClean="0"/>
              <a:t>Unemployment, accident and health insurance.</a:t>
            </a:r>
          </a:p>
          <a:p>
            <a:r>
              <a:rPr lang="en-US" dirty="0" smtClean="0"/>
              <a:t>Social Security system to aid the disabled and elderly.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886200"/>
            <a:ext cx="3352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290306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Reformers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Cared about labor (workplace) issues because many women and children were factory workers.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819400"/>
            <a:ext cx="3886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588313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Florence Kelley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Women who came from a wealthy Pennsylvania family who fought for better work conditions for women and to get children out of the workplace.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895600"/>
            <a:ext cx="21590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490380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Opposition to Progressives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poor families, the very people progressives were trying to help, often disliked them because they couldn’t survive without sending their children to work.</a:t>
            </a:r>
          </a:p>
          <a:p>
            <a:r>
              <a:rPr lang="en-US" dirty="0" smtClean="0"/>
              <a:t>They also didn’t want the government having any say in their housing or healthcare.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114800"/>
            <a:ext cx="36068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694173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Three negative consequences of the growth of America’s cities: </a:t>
            </a:r>
          </a:p>
          <a:p>
            <a:r>
              <a:rPr lang="en-US" dirty="0" smtClean="0"/>
              <a:t>Unemployment.</a:t>
            </a:r>
          </a:p>
          <a:p>
            <a:r>
              <a:rPr lang="en-US" dirty="0" smtClean="0"/>
              <a:t>Unsafe working conditions.</a:t>
            </a:r>
          </a:p>
          <a:p>
            <a:r>
              <a:rPr lang="en-US" dirty="0" smtClean="0"/>
              <a:t>Political Corruption.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733800"/>
            <a:ext cx="39243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09684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people wanted the government to get more involved in solving the </a:t>
            </a:r>
            <a:r>
              <a:rPr lang="en-US" dirty="0"/>
              <a:t>n</a:t>
            </a:r>
            <a:r>
              <a:rPr lang="en-US" dirty="0" smtClean="0"/>
              <a:t>ation’s problems.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743200"/>
            <a:ext cx="3810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038411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economic and political philosophy favoring public or government control of property and income.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971800"/>
            <a:ext cx="4013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136776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Socialists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End the capitalist system (Big companies make profit).</a:t>
            </a:r>
          </a:p>
          <a:p>
            <a:r>
              <a:rPr lang="en-US" dirty="0" smtClean="0"/>
              <a:t>Distribute wealth more equally.</a:t>
            </a:r>
          </a:p>
          <a:p>
            <a:r>
              <a:rPr lang="en-US" dirty="0" smtClean="0"/>
              <a:t>Nationalize American industries.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6576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084105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Hoped to do this through voting not through revolution.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6670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401684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Union members who wanted: </a:t>
            </a:r>
          </a:p>
          <a:p>
            <a:r>
              <a:rPr lang="en-US" dirty="0" smtClean="0"/>
              <a:t>Reduced work hours.</a:t>
            </a:r>
          </a:p>
          <a:p>
            <a:r>
              <a:rPr lang="en-US" dirty="0" smtClean="0"/>
              <a:t>Better wages.</a:t>
            </a:r>
          </a:p>
          <a:p>
            <a:r>
              <a:rPr lang="en-US" dirty="0" smtClean="0"/>
              <a:t>Better working conditions.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505200"/>
            <a:ext cx="3581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21017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court order which prohibited Union workers from going on strike.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667000"/>
            <a:ext cx="3276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867739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Municipal Government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City government wanted political appointments based on qualifications instead of favors.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7432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69702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186</TotalTime>
  <Words>442</Words>
  <Application>Microsoft Macintosh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Origin</vt:lpstr>
      <vt:lpstr>Chapter 9 Section 1</vt:lpstr>
      <vt:lpstr>Growth of Cities</vt:lpstr>
      <vt:lpstr>Help</vt:lpstr>
      <vt:lpstr>Socialism</vt:lpstr>
      <vt:lpstr>Goals of Socialists </vt:lpstr>
      <vt:lpstr>How?</vt:lpstr>
      <vt:lpstr>Labor Movement</vt:lpstr>
      <vt:lpstr>Injunction</vt:lpstr>
      <vt:lpstr>Municipal Government</vt:lpstr>
      <vt:lpstr>Home Rule</vt:lpstr>
      <vt:lpstr>Muckrakers</vt:lpstr>
      <vt:lpstr>The Jungle</vt:lpstr>
      <vt:lpstr>The Progressive Era (1890-1920)</vt:lpstr>
      <vt:lpstr>Watchdog</vt:lpstr>
      <vt:lpstr>Social Welfare Programs</vt:lpstr>
      <vt:lpstr>Women Reformers</vt:lpstr>
      <vt:lpstr>Florence Kelley </vt:lpstr>
      <vt:lpstr>Opposition to Progressives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Section 1</dc:title>
  <dc:creator>Erik Ljungberg</dc:creator>
  <cp:lastModifiedBy>Kristine Ljungberg</cp:lastModifiedBy>
  <cp:revision>6</cp:revision>
  <dcterms:created xsi:type="dcterms:W3CDTF">2013-12-06T22:28:51Z</dcterms:created>
  <dcterms:modified xsi:type="dcterms:W3CDTF">2013-12-07T00:58:14Z</dcterms:modified>
</cp:coreProperties>
</file>