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46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4EB31EA8-C07C-4BF8-9D05-01F6935C4035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CC678B22-1F5D-4942-9AF6-3149B8F12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Section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Progressive Legislation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19100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41340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r>
              <a:rPr lang="en-US" dirty="0" smtClean="0"/>
              <a:t>Threat of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9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 threatened to use the army to seize and operate the mines (In 1902) because the owners refused to negotiate with the striking mine workers.</a:t>
            </a:r>
          </a:p>
          <a:p>
            <a:r>
              <a:rPr lang="en-US" sz="2800" dirty="0" smtClean="0"/>
              <a:t>Without coal the nation would not have any heating fuel.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6576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677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impartial (not for either side) 3</a:t>
            </a:r>
            <a:r>
              <a:rPr lang="en-US" baseline="30000" dirty="0" smtClean="0"/>
              <a:t>rd</a:t>
            </a:r>
            <a:r>
              <a:rPr lang="en-US" dirty="0" smtClean="0"/>
              <a:t> party decides on a legally binding solution.</a:t>
            </a:r>
          </a:p>
          <a:p>
            <a:r>
              <a:rPr lang="en-US" dirty="0" smtClean="0"/>
              <a:t>You have to accept their decision.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3098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296316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Pure Food and Drug Act and </a:t>
            </a:r>
            <a:br>
              <a:rPr lang="en-US" sz="4000" dirty="0" smtClean="0"/>
            </a:br>
            <a:r>
              <a:rPr lang="en-US" sz="4000" dirty="0" smtClean="0"/>
              <a:t> Meat Inspection 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r>
              <a:rPr lang="en-US" sz="4000" dirty="0" smtClean="0"/>
              <a:t>Required:</a:t>
            </a:r>
          </a:p>
          <a:p>
            <a:r>
              <a:rPr lang="en-US" dirty="0" smtClean="0"/>
              <a:t>Accurate labeling of ingredients. </a:t>
            </a:r>
          </a:p>
          <a:p>
            <a:r>
              <a:rPr lang="en-US" dirty="0" smtClean="0"/>
              <a:t>Strict sanitary conditions. </a:t>
            </a:r>
          </a:p>
          <a:p>
            <a:r>
              <a:rPr lang="en-US" dirty="0" smtClean="0"/>
              <a:t>A rating system for meats.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419600"/>
            <a:ext cx="5029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35090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Anti-Trust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court action taken to break up monopolies because </a:t>
            </a:r>
            <a:r>
              <a:rPr lang="en-US" sz="2800" dirty="0" smtClean="0"/>
              <a:t>there </a:t>
            </a:r>
            <a:r>
              <a:rPr lang="en-US" sz="2800" dirty="0" smtClean="0"/>
              <a:t>were many trusts that controlled a lot of smaller companies that needed to be supervised.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(Done 42 times by the government)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14800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8026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Trusts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Beef, oil, and tobacco companies.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24200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2741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Created national parks like Yellowstone (1872 in WY) and Yosemite (1890 in CA).</a:t>
            </a:r>
          </a:p>
          <a:p>
            <a:r>
              <a:rPr lang="en-US" sz="2800" dirty="0" smtClean="0"/>
              <a:t>Created the U.S. </a:t>
            </a:r>
            <a:r>
              <a:rPr lang="en-US" sz="2800" dirty="0"/>
              <a:t>F</a:t>
            </a:r>
            <a:r>
              <a:rPr lang="en-US" sz="2800" dirty="0" smtClean="0"/>
              <a:t>orest Service.</a:t>
            </a:r>
          </a:p>
          <a:p>
            <a:r>
              <a:rPr lang="en-US" sz="2800" dirty="0" smtClean="0"/>
              <a:t>Put aside 200 million acres of land for forests, mineral reserves, and water projects.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038600"/>
            <a:ext cx="4191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782906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part of the government created to protect women and children in the workplace.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200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4285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an income tax which collected more money from the wealthy (before relied on tariffs which pushed up the price of goods).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733800"/>
            <a:ext cx="3962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38282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Progressive reformers gained popularity they were </a:t>
            </a:r>
            <a:r>
              <a:rPr lang="en-US" dirty="0"/>
              <a:t>d</a:t>
            </a:r>
            <a:r>
              <a:rPr lang="en-US" dirty="0" smtClean="0"/>
              <a:t>riven out of power or forced to work with them to improve city life.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657600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05303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 took control of utilities (such </a:t>
            </a:r>
            <a:r>
              <a:rPr lang="en-US" dirty="0"/>
              <a:t>as water, gas, and </a:t>
            </a:r>
            <a:r>
              <a:rPr lang="en-US" dirty="0" smtClean="0"/>
              <a:t>electricity) away from monopolies who charged too much.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733800"/>
            <a:ext cx="4267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86158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Power to Voters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17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Amendment </a:t>
            </a:r>
            <a:r>
              <a:rPr lang="en-US" sz="2400" dirty="0" smtClean="0"/>
              <a:t>– Said citizens, not the state legislature, choose their U.S. Senator. </a:t>
            </a:r>
          </a:p>
          <a:p>
            <a:endParaRPr lang="en-US" sz="2400" dirty="0" smtClean="0"/>
          </a:p>
          <a:p>
            <a:r>
              <a:rPr lang="en-US" sz="2400" i="1" dirty="0" smtClean="0"/>
              <a:t>Initiatives</a:t>
            </a:r>
            <a:r>
              <a:rPr lang="en-US" sz="2400" dirty="0" smtClean="0"/>
              <a:t> – By getting a certain % of voters’ signatures the proposed law will be put on the ballot in the next election.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962400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99484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Referendums</a:t>
            </a:r>
            <a:r>
              <a:rPr lang="en-US" sz="2400" dirty="0" smtClean="0"/>
              <a:t> – Citizens can petition that a law passed by the legislature be “referred” to voters for their approval or rejection.</a:t>
            </a:r>
          </a:p>
          <a:p>
            <a:endParaRPr lang="en-US" sz="2400" dirty="0"/>
          </a:p>
          <a:p>
            <a:r>
              <a:rPr lang="en-US" sz="2400" i="1" dirty="0" smtClean="0"/>
              <a:t>Recall</a:t>
            </a:r>
            <a:r>
              <a:rPr lang="en-US" sz="2400" dirty="0" smtClean="0"/>
              <a:t> – Voters can remove public officials from office before the next election.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03860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91750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March, 1911 a cigarette ignited a fire on the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floor of a shirt company.</a:t>
            </a:r>
          </a:p>
          <a:p>
            <a:r>
              <a:rPr lang="en-US" sz="2400" dirty="0" smtClean="0"/>
              <a:t>Doors were locked to prevent theft so 146 people died. </a:t>
            </a:r>
          </a:p>
          <a:p>
            <a:r>
              <a:rPr lang="en-US" sz="2400" dirty="0" smtClean="0"/>
              <a:t>City appointed fire inspectors, mandatory fire drills, and had to unlock and fireproof exits.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100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63649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Labor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Companies often brought the government to court because they claimed they had no right to interfere with how they ran their companies as long as employees agreed to it.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100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377796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Wage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Massachusetts was the first state to require a minimum wage in 1912. </a:t>
            </a:r>
          </a:p>
          <a:p>
            <a:r>
              <a:rPr lang="en-US" dirty="0" smtClean="0"/>
              <a:t>Many states followed soon thereafter.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33321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“Square Deal”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Teddy Roosevelt’s slogan for his Presidency because he claimed to negotiate fair deals for both unions and company owners.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33800"/>
            <a:ext cx="3200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61307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750">
        <p14:prism dir="u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undr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126</TotalTime>
  <Words>501</Words>
  <Application>Microsoft Macintosh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Chapter 9 Section 2</vt:lpstr>
      <vt:lpstr>Political Machines</vt:lpstr>
      <vt:lpstr>Utilities</vt:lpstr>
      <vt:lpstr>More Power to Voters</vt:lpstr>
      <vt:lpstr>Power to the People</vt:lpstr>
      <vt:lpstr>Fire</vt:lpstr>
      <vt:lpstr>New Labor Laws</vt:lpstr>
      <vt:lpstr>Minimum Wage</vt:lpstr>
      <vt:lpstr>“Square Deal”</vt:lpstr>
      <vt:lpstr>Threat of Force</vt:lpstr>
      <vt:lpstr>Arbitration </vt:lpstr>
      <vt:lpstr>Pure Food and Drug Act and   Meat Inspection Act</vt:lpstr>
      <vt:lpstr>Anti-Trust Action</vt:lpstr>
      <vt:lpstr>Largest Trusts </vt:lpstr>
      <vt:lpstr>Environmental Protection</vt:lpstr>
      <vt:lpstr>Department of Labor</vt:lpstr>
      <vt:lpstr>16th Amendment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Section 2</dc:title>
  <dc:creator>Erik Ljungberg</dc:creator>
  <cp:lastModifiedBy>Kristine Ljungberg</cp:lastModifiedBy>
  <cp:revision>10</cp:revision>
  <dcterms:created xsi:type="dcterms:W3CDTF">2013-12-07T03:34:02Z</dcterms:created>
  <dcterms:modified xsi:type="dcterms:W3CDTF">2013-12-07T03:55:20Z</dcterms:modified>
</cp:coreProperties>
</file>