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07D2-6F32-DE49-ACA3-C7E67BC4F10B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5DDD-B8E2-8645-A305-E268550EA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Korean War 1950-1953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MacArthur stripped of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MacArthur</a:t>
            </a:r>
            <a:r>
              <a:rPr lang="en-US" sz="2400" dirty="0" smtClean="0"/>
              <a:t> spoke out against the President   (a big No No!) and was </a:t>
            </a:r>
            <a:r>
              <a:rPr lang="en-US" sz="2400" b="1" dirty="0" smtClean="0"/>
              <a:t>dismissed for subordination</a:t>
            </a:r>
          </a:p>
          <a:p>
            <a:r>
              <a:rPr lang="en-US" sz="2400" dirty="0" smtClean="0"/>
              <a:t>Lost his job, but </a:t>
            </a:r>
            <a:r>
              <a:rPr lang="en-US" sz="2400" b="1" dirty="0" smtClean="0"/>
              <a:t>seen as a hero </a:t>
            </a:r>
            <a:r>
              <a:rPr lang="en-US" sz="2400" dirty="0" smtClean="0"/>
              <a:t>by many Americans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06" y="3331882"/>
            <a:ext cx="3358527" cy="32121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333"/>
            <a:ext cx="8229600" cy="1586971"/>
          </a:xfrm>
        </p:spPr>
        <p:txBody>
          <a:bodyPr/>
          <a:lstStyle/>
          <a:p>
            <a:r>
              <a:rPr lang="en-US" dirty="0" smtClean="0"/>
              <a:t>American 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68"/>
            <a:ext cx="8229600" cy="502549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Many Americans</a:t>
            </a:r>
            <a:r>
              <a:rPr lang="en-US" sz="2400" dirty="0" smtClean="0"/>
              <a:t>, including Sen. Joseph McCarthy, </a:t>
            </a:r>
            <a:r>
              <a:rPr lang="en-US" sz="2400" b="1" dirty="0" smtClean="0"/>
              <a:t>sided </a:t>
            </a:r>
            <a:r>
              <a:rPr lang="en-US" sz="2400" b="1" dirty="0" smtClean="0"/>
              <a:t>w</a:t>
            </a:r>
            <a:r>
              <a:rPr lang="en-US" sz="2400" b="1" dirty="0" smtClean="0"/>
              <a:t>ith</a:t>
            </a:r>
            <a:r>
              <a:rPr lang="en-US" sz="2400" b="1" dirty="0" smtClean="0"/>
              <a:t> </a:t>
            </a:r>
            <a:r>
              <a:rPr lang="en-US" sz="2400" b="1" dirty="0" smtClean="0"/>
              <a:t>the General against the President</a:t>
            </a:r>
          </a:p>
          <a:p>
            <a:r>
              <a:rPr lang="en-US" sz="2400" dirty="0" smtClean="0"/>
              <a:t>Fueled </a:t>
            </a:r>
            <a:r>
              <a:rPr lang="en-US" sz="2400" b="1" dirty="0" smtClean="0"/>
              <a:t>by anti-communist fears </a:t>
            </a:r>
            <a:r>
              <a:rPr lang="en-US" sz="2400" dirty="0" smtClean="0"/>
              <a:t>back home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02" y="2659529"/>
            <a:ext cx="2995333" cy="38847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Stalemate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Over the next 2 years </a:t>
            </a:r>
            <a:r>
              <a:rPr lang="en-US" sz="2400" b="1" dirty="0" smtClean="0"/>
              <a:t>both sides dug in at the 38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parallel</a:t>
            </a:r>
            <a:r>
              <a:rPr lang="en-US" sz="2400" dirty="0" smtClean="0"/>
              <a:t> pounding one another, but getting nowhere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79" y="2800350"/>
            <a:ext cx="2146300" cy="3797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Negotiations…Finally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Both sides finally agreed to create a </a:t>
            </a:r>
            <a:r>
              <a:rPr lang="en-US" sz="2400" b="1" dirty="0" smtClean="0"/>
              <a:t>demilitarized zone (DMZ) - a buffer zone where no one would have soldiers </a:t>
            </a:r>
          </a:p>
          <a:p>
            <a:r>
              <a:rPr lang="en-US" sz="2400" dirty="0" smtClean="0"/>
              <a:t>Also agreed to release POW’s</a:t>
            </a:r>
          </a:p>
          <a:p>
            <a:r>
              <a:rPr lang="en-US" sz="2400" dirty="0" smtClean="0"/>
              <a:t>Only signed a truce – </a:t>
            </a:r>
            <a:r>
              <a:rPr lang="en-US" sz="2400" b="1" dirty="0" smtClean="0"/>
              <a:t>war never officially ended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65" y="4010128"/>
            <a:ext cx="4527176" cy="25191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Korean POW’s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Communists didn’t want to allow N. Korean POW’s to choose whether or not to return home </a:t>
            </a:r>
            <a:r>
              <a:rPr lang="en-US" sz="2400" dirty="0" err="1" smtClean="0"/>
              <a:t>b/c</a:t>
            </a:r>
            <a:r>
              <a:rPr lang="en-US" sz="2400" dirty="0" smtClean="0"/>
              <a:t> many would rather stay in non-communist S. Korea (25,000 did)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530" y="3281362"/>
            <a:ext cx="2581835" cy="30985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Death Toll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About </a:t>
            </a:r>
            <a:r>
              <a:rPr lang="en-US" sz="2400" b="1" dirty="0" smtClean="0"/>
              <a:t>2 million North Korean troops </a:t>
            </a:r>
            <a:r>
              <a:rPr lang="en-US" sz="2400" dirty="0" smtClean="0"/>
              <a:t>plus another million civilians</a:t>
            </a:r>
          </a:p>
          <a:p>
            <a:r>
              <a:rPr lang="en-US" sz="2400" dirty="0" smtClean="0"/>
              <a:t>About the same in South Korea</a:t>
            </a:r>
          </a:p>
          <a:p>
            <a:r>
              <a:rPr lang="en-US" sz="2400" b="1" dirty="0" smtClean="0"/>
              <a:t>55,000 U.S. soldiers killed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4" y="3615765"/>
            <a:ext cx="3747621" cy="29226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9556"/>
          </a:xfrm>
        </p:spPr>
        <p:txBody>
          <a:bodyPr/>
          <a:lstStyle/>
          <a:p>
            <a:r>
              <a:rPr lang="en-US" dirty="0" smtClean="0"/>
              <a:t>Results of 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556"/>
            <a:ext cx="8229600" cy="516660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Korea never reunited, but we did contain communism in North Korea</a:t>
            </a:r>
          </a:p>
          <a:p>
            <a:r>
              <a:rPr lang="en-US" sz="2400" dirty="0" smtClean="0"/>
              <a:t>Many frustrated at loss of American lives “all for nothing”</a:t>
            </a:r>
          </a:p>
          <a:p>
            <a:r>
              <a:rPr lang="en-US" sz="2400" dirty="0" smtClean="0"/>
              <a:t>War never officially ended – a cease fire still exists to this day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77" y="3257176"/>
            <a:ext cx="4601882" cy="31525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4778"/>
          </a:xfrm>
        </p:spPr>
        <p:txBody>
          <a:bodyPr/>
          <a:lstStyle/>
          <a:p>
            <a:r>
              <a:rPr lang="en-US" dirty="0" smtClean="0"/>
              <a:t>Present Day North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778"/>
            <a:ext cx="8229600" cy="50113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Troops still aiming guns at one another across 38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parallel</a:t>
            </a:r>
          </a:p>
          <a:p>
            <a:r>
              <a:rPr lang="en-US" sz="2400" b="1" dirty="0" smtClean="0"/>
              <a:t>28,000 US troops still in South Korea</a:t>
            </a:r>
          </a:p>
          <a:p>
            <a:r>
              <a:rPr lang="en-US" sz="2400" dirty="0" smtClean="0"/>
              <a:t>New, young leader, </a:t>
            </a:r>
            <a:r>
              <a:rPr lang="en-US" sz="2400" b="1" dirty="0" smtClean="0"/>
              <a:t>Kim </a:t>
            </a:r>
            <a:r>
              <a:rPr lang="en-US" sz="2400" b="1" dirty="0" err="1" smtClean="0"/>
              <a:t>Jong</a:t>
            </a:r>
            <a:r>
              <a:rPr lang="en-US" sz="2400" b="1" dirty="0" smtClean="0"/>
              <a:t> Un</a:t>
            </a:r>
            <a:r>
              <a:rPr lang="en-US" sz="2400" dirty="0" smtClean="0"/>
              <a:t>, wants to acquire nuclear weapons to prove himself and flex his muscles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176" y="3750235"/>
            <a:ext cx="4063585" cy="28396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Became a </a:t>
            </a:r>
            <a:r>
              <a:rPr lang="en-US" sz="2400" b="1" dirty="0" smtClean="0"/>
              <a:t>Communist nation in 1949 </a:t>
            </a:r>
            <a:r>
              <a:rPr lang="en-US" sz="2400" dirty="0" smtClean="0"/>
              <a:t>under </a:t>
            </a:r>
            <a:r>
              <a:rPr lang="en-US" sz="2400" b="1" dirty="0" smtClean="0"/>
              <a:t>Mao </a:t>
            </a:r>
            <a:r>
              <a:rPr lang="en-US" sz="2400" b="1" dirty="0" err="1" smtClean="0"/>
              <a:t>Tse</a:t>
            </a:r>
            <a:r>
              <a:rPr lang="en-US" sz="2400" b="1" dirty="0" smtClean="0"/>
              <a:t> Tung</a:t>
            </a:r>
          </a:p>
          <a:p>
            <a:r>
              <a:rPr lang="en-US" sz="2400" dirty="0" smtClean="0"/>
              <a:t>U.S. feared </a:t>
            </a:r>
            <a:r>
              <a:rPr lang="en-US" sz="2400" b="1" dirty="0" smtClean="0"/>
              <a:t>communism may spread throughout Asia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647" y="3077882"/>
            <a:ext cx="2898588" cy="35709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6556"/>
          </a:xfrm>
        </p:spPr>
        <p:txBody>
          <a:bodyPr/>
          <a:lstStyle/>
          <a:p>
            <a:r>
              <a:rPr lang="en-US" dirty="0" smtClean="0"/>
              <a:t>Korea 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6556"/>
            <a:ext cx="8686800" cy="50396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Japanese were defeated Korea was occupied by the </a:t>
            </a:r>
            <a:r>
              <a:rPr lang="en-US" sz="2400" b="1" dirty="0" smtClean="0"/>
              <a:t>Soviets in the North </a:t>
            </a:r>
            <a:r>
              <a:rPr lang="en-US" sz="2400" dirty="0" smtClean="0"/>
              <a:t>and the </a:t>
            </a:r>
            <a:r>
              <a:rPr lang="en-US" sz="2400" b="1" dirty="0" smtClean="0"/>
              <a:t>US in the South</a:t>
            </a:r>
          </a:p>
          <a:p>
            <a:r>
              <a:rPr lang="en-US" sz="2400" dirty="0" smtClean="0"/>
              <a:t>UN wanted to create </a:t>
            </a:r>
            <a:r>
              <a:rPr lang="en-US" sz="2400" b="1" dirty="0" smtClean="0"/>
              <a:t>one unified democratic Korea</a:t>
            </a:r>
            <a:r>
              <a:rPr lang="en-US" sz="2400" dirty="0" smtClean="0"/>
              <a:t>, but the Communist North didn’t want this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29" y="3018118"/>
            <a:ext cx="2858994" cy="36008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1950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Communist-backed forces </a:t>
            </a:r>
            <a:r>
              <a:rPr lang="en-US" sz="2400" dirty="0" smtClean="0"/>
              <a:t>trained by the Soviets and Chinese </a:t>
            </a:r>
            <a:r>
              <a:rPr lang="en-US" sz="2400" b="1" dirty="0" smtClean="0"/>
              <a:t>invade South Korea </a:t>
            </a:r>
            <a:r>
              <a:rPr lang="en-US" sz="2400" dirty="0" smtClean="0"/>
              <a:t>and push them all the way back to the tip of Korea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941" y="3421529"/>
            <a:ext cx="4123765" cy="30181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Douglas MacArthur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Led a United Nations (UN) force that </a:t>
            </a:r>
            <a:r>
              <a:rPr lang="en-US" sz="2400" b="1" dirty="0" smtClean="0"/>
              <a:t>drove the North Koreans back past the 38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parallel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07" y="3033060"/>
            <a:ext cx="3346822" cy="33169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line that divided the Soviet controlled North from the U.S. controlled South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88" y="2958353"/>
            <a:ext cx="3780118" cy="31678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Hesitant to invade N.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Truman </a:t>
            </a:r>
            <a:r>
              <a:rPr lang="en-US" sz="2400" b="1" dirty="0" smtClean="0"/>
              <a:t>didn’t want to provoke the Chinese &amp; Soviets directly</a:t>
            </a:r>
          </a:p>
          <a:p>
            <a:r>
              <a:rPr lang="en-US" sz="2400" dirty="0" smtClean="0"/>
              <a:t>No UN troops would enter any part of China or the Soviet Union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59" y="4034118"/>
            <a:ext cx="2470274" cy="1869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973" y="4034118"/>
            <a:ext cx="2801262" cy="18699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4889"/>
          </a:xfrm>
        </p:spPr>
        <p:txBody>
          <a:bodyPr/>
          <a:lstStyle/>
          <a:p>
            <a:r>
              <a:rPr lang="en-US" dirty="0" smtClean="0"/>
              <a:t>MacArthur invades N.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6" y="874890"/>
            <a:ext cx="8489244" cy="525127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North Korean capital of Pyongyang fell</a:t>
            </a:r>
          </a:p>
          <a:p>
            <a:r>
              <a:rPr lang="en-US" sz="2400" dirty="0" smtClean="0"/>
              <a:t>Just when it looked like the war was over communist soldiers from China helped drive UN troops back into South Korea</a:t>
            </a:r>
          </a:p>
          <a:p>
            <a:r>
              <a:rPr lang="en-US" sz="2400" b="1" dirty="0" smtClean="0"/>
              <a:t>Communist China did not want a democratic Korea next door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23" y="3324412"/>
            <a:ext cx="2562329" cy="33542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8333"/>
          </a:xfrm>
        </p:spPr>
        <p:txBody>
          <a:bodyPr/>
          <a:lstStyle/>
          <a:p>
            <a:r>
              <a:rPr lang="en-US" dirty="0" smtClean="0"/>
              <a:t>U.S. response?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334"/>
            <a:ext cx="8229600" cy="50678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MacArthur wanted to retaliate against the Chinese</a:t>
            </a:r>
          </a:p>
          <a:p>
            <a:r>
              <a:rPr lang="en-US" sz="2400" dirty="0" smtClean="0"/>
              <a:t>Truman and the UN said No </a:t>
            </a:r>
            <a:r>
              <a:rPr lang="en-US" sz="2400" dirty="0" err="1" smtClean="0"/>
              <a:t>b/c</a:t>
            </a:r>
            <a:r>
              <a:rPr lang="en-US" sz="2400" dirty="0" smtClean="0"/>
              <a:t> if we directly attacked China this </a:t>
            </a:r>
            <a:r>
              <a:rPr lang="en-US" sz="2400" b="1" dirty="0" smtClean="0"/>
              <a:t>might trigger nuclear war with the Soviets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12" y="3033060"/>
            <a:ext cx="3974353" cy="33617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499</Words>
  <Application>Microsoft Macintosh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Cold War</vt:lpstr>
      <vt:lpstr>China</vt:lpstr>
      <vt:lpstr>Korea after WWII</vt:lpstr>
      <vt:lpstr>June 1950</vt:lpstr>
      <vt:lpstr>General Douglas MacArthur</vt:lpstr>
      <vt:lpstr>38th parallel</vt:lpstr>
      <vt:lpstr>Hesitant to invade N. Korea</vt:lpstr>
      <vt:lpstr>MacArthur invades N. Korea</vt:lpstr>
      <vt:lpstr>U.S. response?</vt:lpstr>
      <vt:lpstr>MacArthur stripped of command</vt:lpstr>
      <vt:lpstr>American public</vt:lpstr>
      <vt:lpstr>Stalemate</vt:lpstr>
      <vt:lpstr>Negotiations…Finally</vt:lpstr>
      <vt:lpstr>North Korean POW’s</vt:lpstr>
      <vt:lpstr>Final Death Toll</vt:lpstr>
      <vt:lpstr>Results of Korean War</vt:lpstr>
      <vt:lpstr>Present Day North Korea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Kristine Ljungberg</dc:creator>
  <cp:lastModifiedBy>Kristine Ljungberg</cp:lastModifiedBy>
  <cp:revision>14</cp:revision>
  <dcterms:created xsi:type="dcterms:W3CDTF">2014-04-08T02:22:47Z</dcterms:created>
  <dcterms:modified xsi:type="dcterms:W3CDTF">2014-04-08T02:46:17Z</dcterms:modified>
</cp:coreProperties>
</file>