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0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6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5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2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8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3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D8A49-1EBC-4B77-8C16-69F025FC787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CCDF-93C6-4152-A3EA-320E4DC7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2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Social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the 1960’s and 1970’s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 smtClean="0"/>
              <a:t>1. Prior to the Women’s Movement, what had been the expected role of women in society?</a:t>
            </a:r>
          </a:p>
          <a:p>
            <a:endParaRPr lang="en-US" dirty="0"/>
          </a:p>
          <a:p>
            <a:r>
              <a:rPr lang="en-US" dirty="0" smtClean="0"/>
              <a:t>2. What did Rosie the Riveter symbolize?</a:t>
            </a:r>
          </a:p>
          <a:p>
            <a:endParaRPr lang="en-US" dirty="0"/>
          </a:p>
          <a:p>
            <a:r>
              <a:rPr lang="en-US" dirty="0" smtClean="0"/>
              <a:t>3.  What inspired the Women’s Movement?</a:t>
            </a:r>
          </a:p>
          <a:p>
            <a:endParaRPr lang="en-US" dirty="0"/>
          </a:p>
          <a:p>
            <a:r>
              <a:rPr lang="en-US" dirty="0" smtClean="0"/>
              <a:t>4. How did </a:t>
            </a:r>
            <a:r>
              <a:rPr lang="en-US" i="1" dirty="0" smtClean="0"/>
              <a:t>consumerism</a:t>
            </a:r>
            <a:r>
              <a:rPr lang="en-US" dirty="0" smtClean="0"/>
              <a:t> lead to more women working?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4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5. Why was Betty Friedan’s book, </a:t>
            </a:r>
            <a:r>
              <a:rPr lang="en-US" i="1" dirty="0" smtClean="0"/>
              <a:t>The Feminine Mystique, </a:t>
            </a:r>
            <a:r>
              <a:rPr lang="en-US" dirty="0" smtClean="0"/>
              <a:t>so powerful?</a:t>
            </a:r>
          </a:p>
          <a:p>
            <a:endParaRPr lang="en-US" dirty="0"/>
          </a:p>
          <a:p>
            <a:r>
              <a:rPr lang="en-US" dirty="0" smtClean="0"/>
              <a:t>6. Why was the introduction of the birth control pill such a big deal?</a:t>
            </a:r>
          </a:p>
          <a:p>
            <a:endParaRPr lang="en-US" dirty="0"/>
          </a:p>
          <a:p>
            <a:r>
              <a:rPr lang="en-US" dirty="0" smtClean="0"/>
              <a:t>7. What was </a:t>
            </a:r>
            <a:r>
              <a:rPr lang="en-US" i="1" dirty="0" smtClean="0"/>
              <a:t>NOW</a:t>
            </a:r>
            <a:r>
              <a:rPr lang="en-US" dirty="0" smtClean="0"/>
              <a:t> and why did they form?</a:t>
            </a:r>
          </a:p>
          <a:p>
            <a:endParaRPr lang="en-US" dirty="0"/>
          </a:p>
          <a:p>
            <a:r>
              <a:rPr lang="en-US" dirty="0" smtClean="0"/>
              <a:t>8. What was the ERA?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2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9.  Why didn’t everyone support the ERA?</a:t>
            </a:r>
          </a:p>
          <a:p>
            <a:endParaRPr lang="en-US" dirty="0"/>
          </a:p>
          <a:p>
            <a:r>
              <a:rPr lang="en-US" dirty="0" smtClean="0"/>
              <a:t>10. What is one success due to the women’s movement?  What is one failure?</a:t>
            </a:r>
          </a:p>
          <a:p>
            <a:endParaRPr lang="en-US" dirty="0"/>
          </a:p>
          <a:p>
            <a:r>
              <a:rPr lang="en-US" dirty="0" smtClean="0"/>
              <a:t>11. What were 2 ways that Native Americans had been denied equal rights in this country?</a:t>
            </a:r>
          </a:p>
          <a:p>
            <a:endParaRPr lang="en-US" dirty="0"/>
          </a:p>
          <a:p>
            <a:r>
              <a:rPr lang="en-US" dirty="0" smtClean="0"/>
              <a:t>12. What were 2 problems Native Americans did (and still do) face in America?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7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13. What had happened to Native Americans’ lands and what was the goal in the 1960’s?</a:t>
            </a:r>
          </a:p>
          <a:p>
            <a:endParaRPr lang="en-US" dirty="0"/>
          </a:p>
          <a:p>
            <a:r>
              <a:rPr lang="en-US" dirty="0" smtClean="0"/>
              <a:t>14. What treaty rights had been violated?</a:t>
            </a:r>
          </a:p>
          <a:p>
            <a:endParaRPr lang="en-US" dirty="0"/>
          </a:p>
          <a:p>
            <a:r>
              <a:rPr lang="en-US" dirty="0" smtClean="0"/>
              <a:t>15. Although some claimed it was about money, what was the </a:t>
            </a:r>
            <a:r>
              <a:rPr lang="en-US" i="1" dirty="0" smtClean="0"/>
              <a:t>AIM</a:t>
            </a:r>
            <a:r>
              <a:rPr lang="en-US" dirty="0" smtClean="0"/>
              <a:t> really about?</a:t>
            </a:r>
          </a:p>
          <a:p>
            <a:endParaRPr lang="en-US" dirty="0"/>
          </a:p>
          <a:p>
            <a:r>
              <a:rPr lang="en-US" dirty="0" smtClean="0"/>
              <a:t>16. What happened at the infamous </a:t>
            </a:r>
            <a:r>
              <a:rPr lang="en-US" i="1" dirty="0" smtClean="0"/>
              <a:t>Wounded Knee </a:t>
            </a:r>
            <a:r>
              <a:rPr lang="en-US" dirty="0" smtClean="0"/>
              <a:t>site in 1973?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8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17. How did LBJ’s </a:t>
            </a:r>
            <a:r>
              <a:rPr lang="en-US" i="1" dirty="0" smtClean="0"/>
              <a:t>Great Society </a:t>
            </a:r>
            <a:r>
              <a:rPr lang="en-US" dirty="0" smtClean="0"/>
              <a:t>programs try to help Native Americans?</a:t>
            </a:r>
          </a:p>
          <a:p>
            <a:endParaRPr lang="en-US" dirty="0"/>
          </a:p>
          <a:p>
            <a:r>
              <a:rPr lang="en-US" dirty="0" smtClean="0"/>
              <a:t>18. What did the Environmental Movement seek to do?</a:t>
            </a:r>
          </a:p>
          <a:p>
            <a:endParaRPr lang="en-US" dirty="0"/>
          </a:p>
          <a:p>
            <a:r>
              <a:rPr lang="en-US" dirty="0" smtClean="0"/>
              <a:t>19. What was Rachel Carson’s book, </a:t>
            </a:r>
            <a:r>
              <a:rPr lang="en-US" i="1" dirty="0" smtClean="0"/>
              <a:t>Silent Spring</a:t>
            </a:r>
            <a:r>
              <a:rPr lang="en-US" dirty="0" smtClean="0"/>
              <a:t>, about?</a:t>
            </a:r>
          </a:p>
          <a:p>
            <a:endParaRPr lang="en-US" dirty="0"/>
          </a:p>
          <a:p>
            <a:r>
              <a:rPr lang="en-US" dirty="0" smtClean="0"/>
              <a:t>20. What did she say it was our responsibility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5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21. What was the </a:t>
            </a:r>
            <a:r>
              <a:rPr lang="en-US" i="1" dirty="0" smtClean="0"/>
              <a:t>EPA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22. What did the </a:t>
            </a:r>
            <a:r>
              <a:rPr lang="en-US" i="1" dirty="0" smtClean="0"/>
              <a:t>Clean Air and Water Acts </a:t>
            </a:r>
            <a:r>
              <a:rPr lang="en-US" dirty="0" smtClean="0"/>
              <a:t>do?</a:t>
            </a:r>
          </a:p>
          <a:p>
            <a:endParaRPr lang="en-US" dirty="0"/>
          </a:p>
          <a:p>
            <a:r>
              <a:rPr lang="en-US" dirty="0" smtClean="0"/>
              <a:t>23. What was celebrated for the first time on April 22, 1970?</a:t>
            </a:r>
          </a:p>
          <a:p>
            <a:endParaRPr lang="en-US" dirty="0"/>
          </a:p>
          <a:p>
            <a:r>
              <a:rPr lang="en-US" dirty="0" smtClean="0"/>
              <a:t>24. Why didn’t/doesn’t  everyone support the environmental movement?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1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25. What was the </a:t>
            </a:r>
            <a:r>
              <a:rPr lang="en-US" i="1" dirty="0" smtClean="0"/>
              <a:t>Consumer Movement </a:t>
            </a:r>
            <a:r>
              <a:rPr lang="en-US" dirty="0" smtClean="0"/>
              <a:t>all about?</a:t>
            </a:r>
          </a:p>
          <a:p>
            <a:endParaRPr lang="en-US" dirty="0"/>
          </a:p>
          <a:p>
            <a:r>
              <a:rPr lang="en-US" dirty="0" smtClean="0"/>
              <a:t>26. Who was </a:t>
            </a:r>
            <a:r>
              <a:rPr lang="en-US" i="1" dirty="0" smtClean="0"/>
              <a:t>Ralph Nader </a:t>
            </a:r>
            <a:r>
              <a:rPr lang="en-US" dirty="0" smtClean="0"/>
              <a:t>and who were “Nader’s Raiders”?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7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Other Social Movements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Social Movements</dc:title>
  <dc:creator>Erik Ljungberg</dc:creator>
  <cp:lastModifiedBy>Erik Ljungberg</cp:lastModifiedBy>
  <cp:revision>6</cp:revision>
  <dcterms:created xsi:type="dcterms:W3CDTF">2014-06-02T12:18:02Z</dcterms:created>
  <dcterms:modified xsi:type="dcterms:W3CDTF">2014-06-02T13:14:26Z</dcterms:modified>
</cp:coreProperties>
</file>