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7185-AC36-480C-88DC-F55ECA322C4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67A4D-2217-40C2-8F33-CD219BD9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DE7B-4FC2-4409-A59B-5165A54EEB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F1F3-57FF-4C74-AC36-BD642D244E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F. Kennedy</a:t>
            </a:r>
            <a:br>
              <a:rPr lang="en-US" dirty="0" smtClean="0"/>
            </a:br>
            <a:r>
              <a:rPr lang="en-US" dirty="0" smtClean="0"/>
              <a:t>JFK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The 1960s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What were 2 ways John F. Kennedy (JFK) was different from past presidents?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 smtClean="0"/>
              <a:t>Who wa</a:t>
            </a:r>
            <a:r>
              <a:rPr lang="en-US" dirty="0" smtClean="0"/>
              <a:t>s the 1960 Presidential race between?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dirty="0" smtClean="0"/>
              <a:t>Despite being less experienced, why did Kennedy win the debates and ultimately the election?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What were 5 adjectives that describe the young president?  Why were these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dirty="0" smtClean="0"/>
              <a:t>What made this president and his family so popular with so many Americans?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6. What was </a:t>
            </a:r>
            <a:r>
              <a:rPr lang="en-US" dirty="0" smtClean="0"/>
              <a:t>Kennedy’s famous line from his Inaugural Address?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7. </a:t>
            </a:r>
            <a:r>
              <a:rPr lang="en-US" dirty="0" smtClean="0"/>
              <a:t>Why was the Kennedy </a:t>
            </a:r>
            <a:r>
              <a:rPr lang="en-US" i="1" dirty="0" smtClean="0"/>
              <a:t>White House </a:t>
            </a:r>
            <a:r>
              <a:rPr lang="en-US" dirty="0" smtClean="0"/>
              <a:t>called “Camelot”?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8. </a:t>
            </a:r>
            <a:r>
              <a:rPr lang="en-US" dirty="0" smtClean="0"/>
              <a:t>What was Kennedy’s </a:t>
            </a:r>
            <a:r>
              <a:rPr lang="en-US" i="1" dirty="0" smtClean="0"/>
              <a:t>New Frontier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9. What </a:t>
            </a:r>
            <a:r>
              <a:rPr lang="en-US" dirty="0" smtClean="0"/>
              <a:t>was the “Space </a:t>
            </a:r>
            <a:r>
              <a:rPr lang="en-US" dirty="0" err="1" smtClean="0"/>
              <a:t>Race”and</a:t>
            </a:r>
            <a:r>
              <a:rPr lang="en-US" dirty="0" smtClean="0"/>
              <a:t> why was it so important?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10. </a:t>
            </a:r>
            <a:r>
              <a:rPr lang="en-US" dirty="0" smtClean="0"/>
              <a:t>What was </a:t>
            </a:r>
            <a:r>
              <a:rPr lang="en-US" i="1" dirty="0" smtClean="0"/>
              <a:t>Sputnik</a:t>
            </a:r>
            <a:r>
              <a:rPr lang="en-US" dirty="0" smtClean="0"/>
              <a:t> and wh</a:t>
            </a:r>
            <a:r>
              <a:rPr lang="en-US" dirty="0" smtClean="0"/>
              <a:t>y did it send shockwaves throughout America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11. </a:t>
            </a:r>
            <a:r>
              <a:rPr lang="en-US" dirty="0" smtClean="0"/>
              <a:t>What did Kennedy do in reaction to the Soviets putting the first man in space?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12. </a:t>
            </a:r>
            <a:r>
              <a:rPr lang="en-US" dirty="0" smtClean="0"/>
              <a:t>Who was Fidel Castro and why did we care about his tiny nation?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07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13. </a:t>
            </a:r>
            <a:r>
              <a:rPr lang="en-US" dirty="0" smtClean="0"/>
              <a:t>What was the </a:t>
            </a:r>
            <a:r>
              <a:rPr lang="en-US" i="1" dirty="0" smtClean="0"/>
              <a:t>Bay of </a:t>
            </a:r>
            <a:r>
              <a:rPr lang="en-US" i="1" dirty="0" smtClean="0"/>
              <a:t>Pigs </a:t>
            </a:r>
            <a:r>
              <a:rPr lang="en-US" dirty="0" smtClean="0"/>
              <a:t>invasion?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14. </a:t>
            </a:r>
            <a:r>
              <a:rPr lang="en-US" dirty="0" smtClean="0"/>
              <a:t>Why was this botched attempt to invade Cuba and overthrow Castro humiliating to America?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15. </a:t>
            </a:r>
            <a:r>
              <a:rPr lang="en-US" dirty="0" smtClean="0"/>
              <a:t>How did this make Kennedy look to our European allies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16. </a:t>
            </a:r>
            <a:r>
              <a:rPr lang="en-US" dirty="0" smtClean="0"/>
              <a:t>How did Kennedy’s first meeting with the Soviet leader, Nikita </a:t>
            </a:r>
            <a:r>
              <a:rPr lang="en-US" dirty="0" err="1" smtClean="0"/>
              <a:t>Kruschev</a:t>
            </a:r>
            <a:r>
              <a:rPr lang="en-US" dirty="0" smtClean="0"/>
              <a:t>, go? What did </a:t>
            </a:r>
            <a:r>
              <a:rPr lang="en-US" dirty="0" err="1" smtClean="0"/>
              <a:t>Kruscheve</a:t>
            </a:r>
            <a:r>
              <a:rPr lang="en-US" dirty="0" smtClean="0"/>
              <a:t> want the US to do?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17. </a:t>
            </a:r>
            <a:r>
              <a:rPr lang="en-US" dirty="0" smtClean="0"/>
              <a:t>How did Kennedy respond to this provocation?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18. What </a:t>
            </a:r>
            <a:r>
              <a:rPr lang="en-US" dirty="0" smtClean="0"/>
              <a:t>was the Soviet response to this?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19. </a:t>
            </a:r>
            <a:r>
              <a:rPr lang="en-US" dirty="0" smtClean="0"/>
              <a:t>Why did JFK visit </a:t>
            </a:r>
            <a:r>
              <a:rPr lang="en-US" smtClean="0"/>
              <a:t>West Berlin in 1963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John F. Kennedy JFK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QRMHS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1960’s – part 1 </dc:title>
  <dc:creator>eljungberg</dc:creator>
  <cp:lastModifiedBy>Erik Ljungberg</cp:lastModifiedBy>
  <cp:revision>24</cp:revision>
  <dcterms:created xsi:type="dcterms:W3CDTF">2012-05-30T14:45:46Z</dcterms:created>
  <dcterms:modified xsi:type="dcterms:W3CDTF">2017-04-27T13:24:50Z</dcterms:modified>
</cp:coreProperties>
</file>