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C8A5-EA0B-4A06-8970-B14B9E64E04D}" type="datetimeFigureOut">
              <a:rPr lang="en-US" smtClean="0"/>
              <a:pPr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5EB3F-990F-456C-B57B-5FFEB4147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35. What happened on college campuses across the nation? Why did some have to temporarily close down?</a:t>
            </a:r>
          </a:p>
          <a:p>
            <a:endParaRPr lang="en-US" dirty="0"/>
          </a:p>
          <a:p>
            <a:r>
              <a:rPr lang="en-US" dirty="0" smtClean="0"/>
              <a:t>36.  What was the generation gap?</a:t>
            </a:r>
          </a:p>
          <a:p>
            <a:endParaRPr lang="en-US" dirty="0"/>
          </a:p>
          <a:p>
            <a:r>
              <a:rPr lang="en-US" dirty="0" smtClean="0"/>
              <a:t>37. What was the counterculture movement? What did they want to see happen?</a:t>
            </a:r>
          </a:p>
          <a:p>
            <a:endParaRPr lang="en-US" dirty="0"/>
          </a:p>
          <a:p>
            <a:r>
              <a:rPr lang="en-US" dirty="0" smtClean="0"/>
              <a:t>38. Who were hippies and how were they viewed by older Americans?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70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39. What role did music play in the 60’s?  Who were 3 of the big artists?</a:t>
            </a:r>
          </a:p>
          <a:p>
            <a:endParaRPr lang="en-US" dirty="0"/>
          </a:p>
          <a:p>
            <a:r>
              <a:rPr lang="en-US" dirty="0" smtClean="0"/>
              <a:t>40</a:t>
            </a:r>
            <a:r>
              <a:rPr lang="en-US" dirty="0"/>
              <a:t>. What did the government think about hippies and the peace movement?  How did they try to stop it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41</a:t>
            </a:r>
            <a:r>
              <a:rPr lang="en-US" dirty="0"/>
              <a:t>. What happened to the most electable anti-war candidate for President, Robert F. Kennedy (JFK’s brother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r>
              <a:rPr lang="en-US" dirty="0" smtClean="0"/>
              <a:t>42</a:t>
            </a:r>
            <a:r>
              <a:rPr lang="en-US" dirty="0"/>
              <a:t>. What happened at the 1968 Democratic National Convention in Chicago?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974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43. What was Richard Nixon’s strategy to get us out of the war after he won the election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44. What was  Nixon’s “peace with honor” all about?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45. What was </a:t>
            </a:r>
            <a:r>
              <a:rPr lang="en-US" i="1" dirty="0" err="1" smtClean="0"/>
              <a:t>Vietnamization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46. Why didn’t this strategy work?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61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47. Why did Nixon expand the war into Cambodia?</a:t>
            </a:r>
          </a:p>
          <a:p>
            <a:endParaRPr lang="en-US" dirty="0"/>
          </a:p>
          <a:p>
            <a:r>
              <a:rPr lang="en-US" dirty="0" smtClean="0"/>
              <a:t>48</a:t>
            </a:r>
            <a:r>
              <a:rPr lang="en-US" dirty="0"/>
              <a:t>. What happened at Kent State University in </a:t>
            </a:r>
            <a:r>
              <a:rPr lang="en-US" dirty="0" smtClean="0"/>
              <a:t>Ohio?  Why?</a:t>
            </a:r>
          </a:p>
          <a:p>
            <a:endParaRPr lang="en-US" dirty="0"/>
          </a:p>
          <a:p>
            <a:r>
              <a:rPr lang="en-US" dirty="0" smtClean="0"/>
              <a:t>49. What were 2 things that happened after the Kent State incident?</a:t>
            </a:r>
          </a:p>
          <a:p>
            <a:endParaRPr lang="en-US" dirty="0"/>
          </a:p>
          <a:p>
            <a:r>
              <a:rPr lang="en-US" dirty="0" smtClean="0"/>
              <a:t>50</a:t>
            </a:r>
            <a:r>
              <a:rPr lang="en-US" dirty="0"/>
              <a:t>. How did the troops that remained in Vietnam in the early 1970’s begin to feel and act?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51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51</a:t>
            </a:r>
            <a:r>
              <a:rPr lang="en-US" dirty="0" smtClean="0"/>
              <a:t>. </a:t>
            </a:r>
            <a:r>
              <a:rPr lang="en-US" dirty="0" smtClean="0"/>
              <a:t>How did Nixon guarantee his reelection in 1972?</a:t>
            </a:r>
          </a:p>
          <a:p>
            <a:endParaRPr lang="en-US" dirty="0" smtClean="0"/>
          </a:p>
          <a:p>
            <a:r>
              <a:rPr lang="en-US" dirty="0" smtClean="0"/>
              <a:t>52</a:t>
            </a:r>
            <a:r>
              <a:rPr lang="en-US" dirty="0" smtClean="0"/>
              <a:t>. </a:t>
            </a:r>
            <a:r>
              <a:rPr lang="en-US" dirty="0" smtClean="0"/>
              <a:t>How did we finally get out of Vietnam?</a:t>
            </a:r>
          </a:p>
          <a:p>
            <a:endParaRPr lang="en-US" dirty="0" smtClean="0"/>
          </a:p>
          <a:p>
            <a:r>
              <a:rPr lang="en-US" dirty="0" smtClean="0"/>
              <a:t>53</a:t>
            </a:r>
            <a:r>
              <a:rPr lang="en-US" dirty="0" smtClean="0"/>
              <a:t>. </a:t>
            </a:r>
            <a:r>
              <a:rPr lang="en-US" dirty="0" smtClean="0"/>
              <a:t>What are POW’s and what happened to many of them in Vietnam?</a:t>
            </a:r>
          </a:p>
          <a:p>
            <a:endParaRPr lang="en-US" dirty="0" smtClean="0"/>
          </a:p>
          <a:p>
            <a:r>
              <a:rPr lang="en-US" dirty="0" smtClean="0"/>
              <a:t>54</a:t>
            </a:r>
            <a:r>
              <a:rPr lang="en-US" dirty="0" smtClean="0"/>
              <a:t>. </a:t>
            </a:r>
            <a:r>
              <a:rPr lang="en-US" dirty="0" smtClean="0"/>
              <a:t>What happened to South Vietnam as Nixon’s presidency fell apart in 1974?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55</a:t>
            </a:r>
            <a:r>
              <a:rPr lang="en-US" dirty="0" smtClean="0"/>
              <a:t>. </a:t>
            </a:r>
            <a:r>
              <a:rPr lang="en-US" dirty="0" smtClean="0"/>
              <a:t>Why was the Vietnam War the most unpopular and divisive war in American history (3 reasons)?</a:t>
            </a:r>
          </a:p>
          <a:p>
            <a:endParaRPr lang="en-US" dirty="0" smtClean="0"/>
          </a:p>
          <a:p>
            <a:r>
              <a:rPr lang="en-US" dirty="0" smtClean="0"/>
              <a:t>56</a:t>
            </a:r>
            <a:r>
              <a:rPr lang="en-US" dirty="0" smtClean="0"/>
              <a:t>. </a:t>
            </a:r>
            <a:r>
              <a:rPr lang="en-US" dirty="0" smtClean="0"/>
              <a:t>What impact did this war have on our government?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How was the situation in Vietnam similar to Korea?</a:t>
            </a:r>
          </a:p>
          <a:p>
            <a:endParaRPr lang="en-US" dirty="0"/>
          </a:p>
          <a:p>
            <a:r>
              <a:rPr lang="en-US" dirty="0" smtClean="0"/>
              <a:t>2. What was President Eisenhower’s domino theory?</a:t>
            </a:r>
          </a:p>
          <a:p>
            <a:endParaRPr lang="en-US" dirty="0"/>
          </a:p>
          <a:p>
            <a:r>
              <a:rPr lang="en-US" dirty="0" smtClean="0"/>
              <a:t>3. What happened to Vietnam in the 1800’s?</a:t>
            </a:r>
          </a:p>
          <a:p>
            <a:endParaRPr lang="en-US" dirty="0"/>
          </a:p>
          <a:p>
            <a:r>
              <a:rPr lang="en-US" dirty="0" smtClean="0"/>
              <a:t>4.  Who was Ho Chi Minh and why didn’t the United States government like him?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81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5. . </a:t>
            </a:r>
            <a:r>
              <a:rPr lang="en-US" dirty="0">
                <a:solidFill>
                  <a:prstClr val="black"/>
                </a:solidFill>
              </a:rPr>
              <a:t>Why was the Geneva Conference held and what was decided here?</a:t>
            </a:r>
          </a:p>
          <a:p>
            <a:endParaRPr lang="en-US" dirty="0"/>
          </a:p>
          <a:p>
            <a:r>
              <a:rPr lang="en-US" dirty="0" smtClean="0"/>
              <a:t>6. Why did President Kennedy support the unpopular and corrupt ruler of South Vietnam even though he wasn’t very democratic?</a:t>
            </a:r>
          </a:p>
          <a:p>
            <a:endParaRPr lang="en-US" dirty="0"/>
          </a:p>
          <a:p>
            <a:r>
              <a:rPr lang="en-US" dirty="0" smtClean="0"/>
              <a:t>7. Why didn’t we want Vietnam to hold election to unify the country?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8. . Why did Buddhist monks douse themselves in gasoline and set themselves on fire in the streets of Vietnam?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9 . What did Kennedy secretly support? Why?</a:t>
            </a:r>
          </a:p>
          <a:p>
            <a:endParaRPr lang="en-US" dirty="0"/>
          </a:p>
          <a:p>
            <a:r>
              <a:rPr lang="en-US" dirty="0" smtClean="0"/>
              <a:t>10.  What happened at the Gulf of Tonkin in 1964?</a:t>
            </a:r>
          </a:p>
          <a:p>
            <a:endParaRPr lang="en-US" dirty="0"/>
          </a:p>
          <a:p>
            <a:r>
              <a:rPr lang="en-US" dirty="0" smtClean="0"/>
              <a:t>11. . What was the Tonkin Gulf Resolution?</a:t>
            </a:r>
          </a:p>
          <a:p>
            <a:endParaRPr lang="en-US" dirty="0" smtClean="0"/>
          </a:p>
          <a:p>
            <a:r>
              <a:rPr lang="en-US" dirty="0" smtClean="0"/>
              <a:t>12. Why was the alleged Tonkin Gulf incident significant?</a:t>
            </a:r>
          </a:p>
          <a:p>
            <a:endParaRPr lang="en-US" dirty="0"/>
          </a:p>
          <a:p>
            <a:r>
              <a:rPr lang="en-US" dirty="0" smtClean="0"/>
              <a:t>13. What was the Ho Chi Minh Trail?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14. </a:t>
            </a:r>
            <a:r>
              <a:rPr lang="en-US" sz="3400" dirty="0" smtClean="0"/>
              <a:t>Describe the escalation that occurred throughout the 1960’s?</a:t>
            </a:r>
          </a:p>
          <a:p>
            <a:endParaRPr lang="en-US" sz="3400" dirty="0" smtClean="0"/>
          </a:p>
          <a:p>
            <a:r>
              <a:rPr lang="en-US" sz="3400" dirty="0" smtClean="0"/>
              <a:t>15. Who were the Viet Cong (VC)?</a:t>
            </a:r>
          </a:p>
          <a:p>
            <a:endParaRPr lang="en-US" sz="3400" dirty="0" smtClean="0"/>
          </a:p>
          <a:p>
            <a:r>
              <a:rPr lang="en-US" sz="3400" dirty="0" smtClean="0"/>
              <a:t>16. What were 3 reasons the </a:t>
            </a:r>
            <a:r>
              <a:rPr lang="en-US" sz="3400" i="1" dirty="0" smtClean="0"/>
              <a:t>Viet Cong </a:t>
            </a:r>
            <a:r>
              <a:rPr lang="en-US" sz="3400" dirty="0" smtClean="0"/>
              <a:t>were so difficult to defeat?</a:t>
            </a:r>
          </a:p>
          <a:p>
            <a:endParaRPr lang="en-US" sz="3400" dirty="0" smtClean="0"/>
          </a:p>
          <a:p>
            <a:r>
              <a:rPr lang="en-US" sz="3400" dirty="0" smtClean="0"/>
              <a:t>17. What was the </a:t>
            </a:r>
            <a:r>
              <a:rPr lang="en-US" sz="3400" i="1" dirty="0" smtClean="0"/>
              <a:t>Search and Destroy</a:t>
            </a:r>
            <a:r>
              <a:rPr lang="en-US" sz="3400" dirty="0" smtClean="0"/>
              <a:t> battle tactic used by the US?</a:t>
            </a:r>
          </a:p>
          <a:p>
            <a:endParaRPr lang="en-US" sz="3400" dirty="0" smtClean="0"/>
          </a:p>
          <a:p>
            <a:r>
              <a:rPr lang="en-US" sz="3400" dirty="0" smtClean="0"/>
              <a:t>18. Why was it so hard to figure out who was the enemy?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19. What were </a:t>
            </a:r>
            <a:r>
              <a:rPr lang="en-US" dirty="0" smtClean="0"/>
              <a:t>3 </a:t>
            </a:r>
            <a:r>
              <a:rPr lang="en-US" dirty="0" smtClean="0"/>
              <a:t>other challenges American soldiers faced in Vietnam?</a:t>
            </a:r>
          </a:p>
          <a:p>
            <a:endParaRPr lang="en-US" dirty="0" smtClean="0"/>
          </a:p>
          <a:p>
            <a:r>
              <a:rPr lang="en-US" dirty="0" smtClean="0"/>
              <a:t>20. What were 2 things that made this an ugly war for both sides?</a:t>
            </a:r>
          </a:p>
          <a:p>
            <a:endParaRPr lang="en-US" dirty="0" smtClean="0"/>
          </a:p>
          <a:p>
            <a:r>
              <a:rPr lang="en-US" dirty="0" smtClean="0"/>
              <a:t>21. Why did the US think this would be a quick war?</a:t>
            </a:r>
          </a:p>
          <a:p>
            <a:endParaRPr lang="en-US" dirty="0" smtClean="0"/>
          </a:p>
          <a:p>
            <a:r>
              <a:rPr lang="en-US" dirty="0" smtClean="0"/>
              <a:t>22. </a:t>
            </a:r>
            <a:r>
              <a:rPr lang="en-US" dirty="0" smtClean="0"/>
              <a:t>What was the Tet Offensive? Why was it important?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23. What were American casualties like by 1968?</a:t>
            </a:r>
          </a:p>
          <a:p>
            <a:endParaRPr lang="en-US" dirty="0"/>
          </a:p>
          <a:p>
            <a:r>
              <a:rPr lang="en-US" dirty="0" smtClean="0"/>
              <a:t>24. What role did television play in this war?</a:t>
            </a:r>
          </a:p>
          <a:p>
            <a:endParaRPr lang="en-US" dirty="0"/>
          </a:p>
          <a:p>
            <a:r>
              <a:rPr lang="en-US" dirty="0" smtClean="0"/>
              <a:t>25. How did images on TV contribute to declining approval of the war?</a:t>
            </a:r>
          </a:p>
          <a:p>
            <a:endParaRPr lang="en-US" dirty="0"/>
          </a:p>
          <a:p>
            <a:r>
              <a:rPr lang="en-US" dirty="0" smtClean="0"/>
              <a:t>26. What happened to public opinion?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9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27. </a:t>
            </a:r>
            <a:r>
              <a:rPr lang="en-US" dirty="0" smtClean="0"/>
              <a:t>What </a:t>
            </a:r>
            <a:r>
              <a:rPr lang="en-US" dirty="0"/>
              <a:t>was agent orange and why was it a problem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28. What was napalm?</a:t>
            </a:r>
          </a:p>
          <a:p>
            <a:endParaRPr lang="en-US" dirty="0"/>
          </a:p>
          <a:p>
            <a:r>
              <a:rPr lang="en-US" dirty="0" smtClean="0"/>
              <a:t>29. What happened at the My Lai Massacre?  What was the significance of this incident?</a:t>
            </a:r>
          </a:p>
          <a:p>
            <a:endParaRPr lang="en-US" dirty="0"/>
          </a:p>
          <a:p>
            <a:r>
              <a:rPr lang="en-US" dirty="0" smtClean="0"/>
              <a:t>30. What does it mean that LBJ failed “to win the hearts and minds” of the American people?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68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31. What 2 surprise announcements did LBJ make in March of 1968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32. How does Richard Nixon win the election in 1968?</a:t>
            </a:r>
          </a:p>
          <a:p>
            <a:endParaRPr lang="en-US" dirty="0"/>
          </a:p>
          <a:p>
            <a:r>
              <a:rPr lang="en-US" dirty="0" smtClean="0"/>
              <a:t>33</a:t>
            </a:r>
            <a:r>
              <a:rPr lang="en-US" dirty="0"/>
              <a:t>. What were 2 ways of avoiding the draft and who was more likely to be able to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34</a:t>
            </a:r>
            <a:r>
              <a:rPr lang="en-US" dirty="0"/>
              <a:t>. What happened as more body bags came home?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8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781</Words>
  <Application>Microsoft Office PowerPoint</Application>
  <PresentationFormat>On-screen Show (4:3)</PresentationFormat>
  <Paragraphs>104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Vietnam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QRMHS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</dc:title>
  <dc:creator>eljungberg</dc:creator>
  <cp:lastModifiedBy>Erik Ljungberg</cp:lastModifiedBy>
  <cp:revision>27</cp:revision>
  <dcterms:created xsi:type="dcterms:W3CDTF">2015-05-30T15:11:10Z</dcterms:created>
  <dcterms:modified xsi:type="dcterms:W3CDTF">2015-06-01T14:31:35Z</dcterms:modified>
</cp:coreProperties>
</file>